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1"/>
  </p:notesMasterIdLst>
  <p:sldIdLst>
    <p:sldId id="256" r:id="rId2"/>
    <p:sldId id="320" r:id="rId3"/>
    <p:sldId id="259" r:id="rId4"/>
    <p:sldId id="260" r:id="rId5"/>
    <p:sldId id="309" r:id="rId6"/>
    <p:sldId id="316" r:id="rId7"/>
    <p:sldId id="306" r:id="rId8"/>
    <p:sldId id="311" r:id="rId9"/>
    <p:sldId id="313" r:id="rId10"/>
    <p:sldId id="312" r:id="rId11"/>
    <p:sldId id="314" r:id="rId12"/>
    <p:sldId id="317" r:id="rId13"/>
    <p:sldId id="264" r:id="rId14"/>
    <p:sldId id="276" r:id="rId15"/>
    <p:sldId id="269" r:id="rId16"/>
    <p:sldId id="258" r:id="rId17"/>
    <p:sldId id="308" r:id="rId18"/>
    <p:sldId id="268" r:id="rId19"/>
    <p:sldId id="319" r:id="rId20"/>
  </p:sldIdLst>
  <p:sldSz cx="9144000" cy="5143500" type="screen16x9"/>
  <p:notesSz cx="6858000" cy="9144000"/>
  <p:embeddedFontLst>
    <p:embeddedFont>
      <p:font typeface="Barlow" panose="00000500000000000000" pitchFamily="2" charset="0"/>
      <p:regular r:id="rId22"/>
      <p:bold r:id="rId23"/>
      <p:italic r:id="rId24"/>
      <p:boldItalic r:id="rId25"/>
    </p:embeddedFont>
    <p:embeddedFont>
      <p:font typeface="Krona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51FB3-C15C-43D2-91D3-F7017111B1D0}" v="1" dt="2024-12-02T10:11:47.150"/>
  </p1510:revLst>
</p1510:revInfo>
</file>

<file path=ppt/tableStyles.xml><?xml version="1.0" encoding="utf-8"?>
<a:tblStyleLst xmlns:a="http://schemas.openxmlformats.org/drawingml/2006/main" def="{CD37006A-9B42-4A57-A6C2-50AF6E753F3A}">
  <a:tblStyle styleId="{CD37006A-9B42-4A57-A6C2-50AF6E753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suf Shareeda" userId="32c2b2c68cc34266" providerId="LiveId" clId="{A9D51FB3-C15C-43D2-91D3-F7017111B1D0}"/>
    <pc:docChg chg="custSel modSld">
      <pc:chgData name="Yusuf Shareeda" userId="32c2b2c68cc34266" providerId="LiveId" clId="{A9D51FB3-C15C-43D2-91D3-F7017111B1D0}" dt="2024-12-02T10:12:18.106" v="8" actId="1076"/>
      <pc:docMkLst>
        <pc:docMk/>
      </pc:docMkLst>
      <pc:sldChg chg="addSp delSp modSp mod delAnim">
        <pc:chgData name="Yusuf Shareeda" userId="32c2b2c68cc34266" providerId="LiveId" clId="{A9D51FB3-C15C-43D2-91D3-F7017111B1D0}" dt="2024-12-02T10:12:18.106" v="8" actId="1076"/>
        <pc:sldMkLst>
          <pc:docMk/>
          <pc:sldMk cId="1859217748" sldId="314"/>
        </pc:sldMkLst>
        <pc:picChg chg="add mod">
          <ac:chgData name="Yusuf Shareeda" userId="32c2b2c68cc34266" providerId="LiveId" clId="{A9D51FB3-C15C-43D2-91D3-F7017111B1D0}" dt="2024-12-02T10:12:18.106" v="8" actId="1076"/>
          <ac:picMkLst>
            <pc:docMk/>
            <pc:sldMk cId="1859217748" sldId="314"/>
            <ac:picMk id="4" creationId="{7AA3CC37-2F99-51DD-32B7-73A79EEBCF09}"/>
          </ac:picMkLst>
        </pc:picChg>
        <pc:picChg chg="del">
          <ac:chgData name="Yusuf Shareeda" userId="32c2b2c68cc34266" providerId="LiveId" clId="{A9D51FB3-C15C-43D2-91D3-F7017111B1D0}" dt="2024-12-02T10:11:23.277" v="0" actId="478"/>
          <ac:picMkLst>
            <pc:docMk/>
            <pc:sldMk cId="1859217748" sldId="314"/>
            <ac:picMk id="6" creationId="{053FCE19-F3A9-A943-9923-71530A109DA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01-4444-9A77-B0E29EE31A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01-4444-9A77-B0E29EE31A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01-4444-9A77-B0E29EE31A5D}"/>
              </c:ext>
            </c:extLst>
          </c:dPt>
          <c:cat>
            <c:strRef>
              <c:f>Sheet1!$A$2:$A$4</c:f>
              <c:strCache>
                <c:ptCount val="3"/>
                <c:pt idx="0">
                  <c:v>HTML &amp; CSS</c:v>
                </c:pt>
                <c:pt idx="1">
                  <c:v>Javascript &amp; Angular &amp; XML</c:v>
                </c:pt>
                <c:pt idx="2">
                  <c:v>PHP</c:v>
                </c:pt>
              </c:strCache>
            </c:strRef>
          </c:cat>
          <c:val>
            <c:numRef>
              <c:f>Sheet1!$B$2:$B$4</c:f>
              <c:numCache>
                <c:formatCode>0%</c:formatCode>
                <c:ptCount val="3"/>
                <c:pt idx="0">
                  <c:v>0.25</c:v>
                </c:pt>
                <c:pt idx="1">
                  <c:v>0.45</c:v>
                </c:pt>
                <c:pt idx="2">
                  <c:v>0.15</c:v>
                </c:pt>
              </c:numCache>
            </c:numRef>
          </c:val>
          <c:extLst>
            <c:ext xmlns:c16="http://schemas.microsoft.com/office/drawing/2014/chart" uri="{C3380CC4-5D6E-409C-BE32-E72D297353CC}">
              <c16:uniqueId val="{00000000-E957-4EE2-B3FC-51791F8ADD4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ebad4994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ebad4994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bad4994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bad4994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49af5de71638f2d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49af5de71638f2d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107CC583-AAE5-2257-A897-8BEB3CA49E46}"/>
            </a:ext>
          </a:extLst>
        </p:cNvPr>
        <p:cNvGrpSpPr/>
        <p:nvPr/>
      </p:nvGrpSpPr>
      <p:grpSpPr>
        <a:xfrm>
          <a:off x="0" y="0"/>
          <a:ext cx="0" cy="0"/>
          <a:chOff x="0" y="0"/>
          <a:chExt cx="0" cy="0"/>
        </a:xfrm>
      </p:grpSpPr>
      <p:sp>
        <p:nvSpPr>
          <p:cNvPr id="410" name="Google Shape;410;gf01cf8fc09_0_2:notes">
            <a:extLst>
              <a:ext uri="{FF2B5EF4-FFF2-40B4-BE49-F238E27FC236}">
                <a16:creationId xmlns:a16="http://schemas.microsoft.com/office/drawing/2014/main" id="{08CA5259-4A37-5C8E-50B1-4494F370A8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f01cf8fc09_0_2:notes">
            <a:extLst>
              <a:ext uri="{FF2B5EF4-FFF2-40B4-BE49-F238E27FC236}">
                <a16:creationId xmlns:a16="http://schemas.microsoft.com/office/drawing/2014/main" id="{9124BC9F-26B2-D538-943D-51D07E91EE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39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ba89b1fa2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ba89b1fa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ba89b1fa2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eba89b1fa2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ba89b1fa2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eba89b1fa2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39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bad4994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bad4994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ee1ce7685_1_24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eee1ce7685_1_24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ebe1715761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ebe1715761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ebe171576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ebe171576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18.png"/><Relationship Id="rId1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3.png"/><Relationship Id="rId1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3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3">
            <a:alphaModFix/>
          </a:blip>
          <a:stretch>
            <a:fillRect/>
          </a:stretch>
        </p:blipFill>
        <p:spPr>
          <a:xfrm>
            <a:off x="0" y="-1225"/>
            <a:ext cx="9144000" cy="5143500"/>
          </a:xfrm>
          <a:prstGeom prst="rect">
            <a:avLst/>
          </a:prstGeom>
          <a:noFill/>
          <a:ln>
            <a:noFill/>
          </a:ln>
        </p:spPr>
      </p:pic>
      <p:grpSp>
        <p:nvGrpSpPr>
          <p:cNvPr id="10" name="Google Shape;10;p2"/>
          <p:cNvGrpSpPr/>
          <p:nvPr/>
        </p:nvGrpSpPr>
        <p:grpSpPr>
          <a:xfrm>
            <a:off x="2637566" y="-291173"/>
            <a:ext cx="6050097" cy="5841811"/>
            <a:chOff x="2637566" y="-291173"/>
            <a:chExt cx="6050097" cy="5841811"/>
          </a:xfrm>
        </p:grpSpPr>
        <p:pic>
          <p:nvPicPr>
            <p:cNvPr id="11" name="Google Shape;11;p2"/>
            <p:cNvPicPr preferRelativeResize="0"/>
            <p:nvPr/>
          </p:nvPicPr>
          <p:blipFill>
            <a:blip r:embed="rId4">
              <a:alphaModFix/>
            </a:blip>
            <a:stretch>
              <a:fillRect/>
            </a:stretch>
          </p:blipFill>
          <p:spPr>
            <a:xfrm rot="1004644">
              <a:off x="2744250" y="-186063"/>
              <a:ext cx="857250" cy="866775"/>
            </a:xfrm>
            <a:prstGeom prst="rect">
              <a:avLst/>
            </a:prstGeom>
            <a:noFill/>
            <a:ln>
              <a:noFill/>
            </a:ln>
          </p:spPr>
        </p:pic>
        <p:pic>
          <p:nvPicPr>
            <p:cNvPr id="12" name="Google Shape;12;p2"/>
            <p:cNvPicPr preferRelativeResize="0"/>
            <p:nvPr/>
          </p:nvPicPr>
          <p:blipFill>
            <a:blip r:embed="rId5">
              <a:alphaModFix/>
            </a:blip>
            <a:stretch>
              <a:fillRect/>
            </a:stretch>
          </p:blipFill>
          <p:spPr>
            <a:xfrm>
              <a:off x="3321200" y="4502888"/>
              <a:ext cx="1047750" cy="1047750"/>
            </a:xfrm>
            <a:prstGeom prst="rect">
              <a:avLst/>
            </a:prstGeom>
            <a:noFill/>
            <a:ln>
              <a:noFill/>
            </a:ln>
          </p:spPr>
        </p:pic>
        <p:pic>
          <p:nvPicPr>
            <p:cNvPr id="13" name="Google Shape;13;p2"/>
            <p:cNvPicPr preferRelativeResize="0"/>
            <p:nvPr/>
          </p:nvPicPr>
          <p:blipFill>
            <a:blip r:embed="rId6">
              <a:alphaModFix/>
            </a:blip>
            <a:stretch>
              <a:fillRect/>
            </a:stretch>
          </p:blipFill>
          <p:spPr>
            <a:xfrm rot="2414464">
              <a:off x="5333687" y="749500"/>
              <a:ext cx="666750" cy="1047750"/>
            </a:xfrm>
            <a:prstGeom prst="rect">
              <a:avLst/>
            </a:prstGeom>
            <a:noFill/>
            <a:ln>
              <a:noFill/>
            </a:ln>
          </p:spPr>
        </p:pic>
        <p:pic>
          <p:nvPicPr>
            <p:cNvPr id="14" name="Google Shape;14;p2"/>
            <p:cNvPicPr preferRelativeResize="0"/>
            <p:nvPr/>
          </p:nvPicPr>
          <p:blipFill>
            <a:blip r:embed="rId7">
              <a:alphaModFix/>
            </a:blip>
            <a:stretch>
              <a:fillRect/>
            </a:stretch>
          </p:blipFill>
          <p:spPr>
            <a:xfrm>
              <a:off x="7592288" y="4072813"/>
              <a:ext cx="1095375" cy="866775"/>
            </a:xfrm>
            <a:prstGeom prst="rect">
              <a:avLst/>
            </a:prstGeom>
            <a:noFill/>
            <a:ln>
              <a:noFill/>
            </a:ln>
          </p:spPr>
        </p:pic>
      </p:grpSp>
      <p:grpSp>
        <p:nvGrpSpPr>
          <p:cNvPr id="15" name="Google Shape;15;p2"/>
          <p:cNvGrpSpPr/>
          <p:nvPr/>
        </p:nvGrpSpPr>
        <p:grpSpPr>
          <a:xfrm>
            <a:off x="-132625" y="1093750"/>
            <a:ext cx="9276625" cy="4207775"/>
            <a:chOff x="-132625" y="1093750"/>
            <a:chExt cx="9276625" cy="4207775"/>
          </a:xfrm>
        </p:grpSpPr>
        <p:pic>
          <p:nvPicPr>
            <p:cNvPr id="16" name="Google Shape;16;p2"/>
            <p:cNvPicPr preferRelativeResize="0"/>
            <p:nvPr/>
          </p:nvPicPr>
          <p:blipFill>
            <a:blip r:embed="rId8">
              <a:alphaModFix amt="64000"/>
            </a:blip>
            <a:stretch>
              <a:fillRect/>
            </a:stretch>
          </p:blipFill>
          <p:spPr>
            <a:xfrm>
              <a:off x="8286750" y="2096750"/>
              <a:ext cx="857250" cy="600075"/>
            </a:xfrm>
            <a:prstGeom prst="rect">
              <a:avLst/>
            </a:prstGeom>
            <a:noFill/>
            <a:ln>
              <a:noFill/>
            </a:ln>
          </p:spPr>
        </p:pic>
        <p:pic>
          <p:nvPicPr>
            <p:cNvPr id="17" name="Google Shape;17;p2"/>
            <p:cNvPicPr preferRelativeResize="0"/>
            <p:nvPr/>
          </p:nvPicPr>
          <p:blipFill>
            <a:blip r:embed="rId9">
              <a:alphaModFix amt="24000"/>
            </a:blip>
            <a:stretch>
              <a:fillRect/>
            </a:stretch>
          </p:blipFill>
          <p:spPr>
            <a:xfrm>
              <a:off x="5394725" y="4549050"/>
              <a:ext cx="695325" cy="752475"/>
            </a:xfrm>
            <a:prstGeom prst="rect">
              <a:avLst/>
            </a:prstGeom>
            <a:noFill/>
            <a:ln>
              <a:noFill/>
            </a:ln>
          </p:spPr>
        </p:pic>
        <p:pic>
          <p:nvPicPr>
            <p:cNvPr id="18" name="Google Shape;18;p2"/>
            <p:cNvPicPr preferRelativeResize="0"/>
            <p:nvPr/>
          </p:nvPicPr>
          <p:blipFill>
            <a:blip r:embed="rId10">
              <a:alphaModFix amt="25000"/>
            </a:blip>
            <a:stretch>
              <a:fillRect/>
            </a:stretch>
          </p:blipFill>
          <p:spPr>
            <a:xfrm>
              <a:off x="1390175" y="4580213"/>
              <a:ext cx="642126" cy="514913"/>
            </a:xfrm>
            <a:prstGeom prst="rect">
              <a:avLst/>
            </a:prstGeom>
            <a:noFill/>
            <a:ln>
              <a:noFill/>
            </a:ln>
          </p:spPr>
        </p:pic>
        <p:pic>
          <p:nvPicPr>
            <p:cNvPr id="19" name="Google Shape;19;p2"/>
            <p:cNvPicPr preferRelativeResize="0"/>
            <p:nvPr/>
          </p:nvPicPr>
          <p:blipFill>
            <a:blip r:embed="rId11">
              <a:alphaModFix amt="24000"/>
            </a:blip>
            <a:stretch>
              <a:fillRect/>
            </a:stretch>
          </p:blipFill>
          <p:spPr>
            <a:xfrm>
              <a:off x="-132625" y="1093750"/>
              <a:ext cx="847725" cy="590550"/>
            </a:xfrm>
            <a:prstGeom prst="rect">
              <a:avLst/>
            </a:prstGeom>
            <a:noFill/>
            <a:ln>
              <a:noFill/>
            </a:ln>
          </p:spPr>
        </p:pic>
      </p:grpSp>
      <p:sp>
        <p:nvSpPr>
          <p:cNvPr id="20" name="Google Shape;20;p2"/>
          <p:cNvSpPr txBox="1">
            <a:spLocks noGrp="1"/>
          </p:cNvSpPr>
          <p:nvPr>
            <p:ph type="ctrTitle"/>
          </p:nvPr>
        </p:nvSpPr>
        <p:spPr>
          <a:xfrm>
            <a:off x="715150" y="1246625"/>
            <a:ext cx="5041200" cy="2650200"/>
          </a:xfrm>
          <a:prstGeom prst="rect">
            <a:avLst/>
          </a:prstGeom>
        </p:spPr>
        <p:txBody>
          <a:bodyPr spcFirstLastPara="1" wrap="square" lIns="91425" tIns="91425" rIns="91425" bIns="91425" anchor="ctr" anchorCtr="0">
            <a:noAutofit/>
          </a:bodyPr>
          <a:lstStyle>
            <a:lvl1pPr lvl="0" algn="l">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1" name="Google Shape;21;p2"/>
          <p:cNvSpPr txBox="1">
            <a:spLocks noGrp="1"/>
          </p:cNvSpPr>
          <p:nvPr>
            <p:ph type="subTitle" idx="1"/>
          </p:nvPr>
        </p:nvSpPr>
        <p:spPr>
          <a:xfrm>
            <a:off x="715150" y="3953075"/>
            <a:ext cx="50412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12"/>
        <p:cNvGrpSpPr/>
        <p:nvPr/>
      </p:nvGrpSpPr>
      <p:grpSpPr>
        <a:xfrm>
          <a:off x="0" y="0"/>
          <a:ext cx="0" cy="0"/>
          <a:chOff x="0" y="0"/>
          <a:chExt cx="0" cy="0"/>
        </a:xfrm>
      </p:grpSpPr>
      <p:grpSp>
        <p:nvGrpSpPr>
          <p:cNvPr id="313" name="Google Shape;313;p27"/>
          <p:cNvGrpSpPr/>
          <p:nvPr/>
        </p:nvGrpSpPr>
        <p:grpSpPr>
          <a:xfrm>
            <a:off x="361975" y="3904476"/>
            <a:ext cx="8362425" cy="1112750"/>
            <a:chOff x="361975" y="3904476"/>
            <a:chExt cx="8362425" cy="1112750"/>
          </a:xfrm>
        </p:grpSpPr>
        <p:pic>
          <p:nvPicPr>
            <p:cNvPr id="314" name="Google Shape;314;p27"/>
            <p:cNvPicPr preferRelativeResize="0"/>
            <p:nvPr/>
          </p:nvPicPr>
          <p:blipFill>
            <a:blip r:embed="rId3">
              <a:alphaModFix/>
            </a:blip>
            <a:stretch>
              <a:fillRect/>
            </a:stretch>
          </p:blipFill>
          <p:spPr>
            <a:xfrm>
              <a:off x="7924300" y="4419588"/>
              <a:ext cx="800100" cy="571500"/>
            </a:xfrm>
            <a:prstGeom prst="rect">
              <a:avLst/>
            </a:prstGeom>
            <a:noFill/>
            <a:ln>
              <a:noFill/>
            </a:ln>
          </p:spPr>
        </p:pic>
        <p:pic>
          <p:nvPicPr>
            <p:cNvPr id="315" name="Google Shape;315;p27"/>
            <p:cNvPicPr preferRelativeResize="0"/>
            <p:nvPr/>
          </p:nvPicPr>
          <p:blipFill>
            <a:blip r:embed="rId4">
              <a:alphaModFix/>
            </a:blip>
            <a:stretch>
              <a:fillRect/>
            </a:stretch>
          </p:blipFill>
          <p:spPr>
            <a:xfrm>
              <a:off x="361975" y="4645563"/>
              <a:ext cx="358031" cy="238688"/>
            </a:xfrm>
            <a:prstGeom prst="rect">
              <a:avLst/>
            </a:prstGeom>
            <a:noFill/>
            <a:ln>
              <a:noFill/>
            </a:ln>
          </p:spPr>
        </p:pic>
        <p:pic>
          <p:nvPicPr>
            <p:cNvPr id="316" name="Google Shape;316;p27"/>
            <p:cNvPicPr preferRelativeResize="0"/>
            <p:nvPr/>
          </p:nvPicPr>
          <p:blipFill>
            <a:blip r:embed="rId5">
              <a:alphaModFix/>
            </a:blip>
            <a:stretch>
              <a:fillRect/>
            </a:stretch>
          </p:blipFill>
          <p:spPr>
            <a:xfrm rot="3484342">
              <a:off x="3710656" y="3975660"/>
              <a:ext cx="706437" cy="970380"/>
            </a:xfrm>
            <a:prstGeom prst="rect">
              <a:avLst/>
            </a:prstGeom>
            <a:noFill/>
            <a:ln>
              <a:noFill/>
            </a:ln>
          </p:spPr>
        </p:pic>
      </p:grpSp>
      <p:grpSp>
        <p:nvGrpSpPr>
          <p:cNvPr id="317" name="Google Shape;317;p27"/>
          <p:cNvGrpSpPr/>
          <p:nvPr/>
        </p:nvGrpSpPr>
        <p:grpSpPr>
          <a:xfrm>
            <a:off x="75800" y="103988"/>
            <a:ext cx="8599750" cy="1453863"/>
            <a:chOff x="75800" y="103988"/>
            <a:chExt cx="8599750" cy="1453863"/>
          </a:xfrm>
        </p:grpSpPr>
        <p:pic>
          <p:nvPicPr>
            <p:cNvPr id="318" name="Google Shape;318;p27"/>
            <p:cNvPicPr preferRelativeResize="0"/>
            <p:nvPr/>
          </p:nvPicPr>
          <p:blipFill>
            <a:blip r:embed="rId6">
              <a:alphaModFix/>
            </a:blip>
            <a:stretch>
              <a:fillRect/>
            </a:stretch>
          </p:blipFill>
          <p:spPr>
            <a:xfrm>
              <a:off x="981063" y="150238"/>
              <a:ext cx="828675" cy="533400"/>
            </a:xfrm>
            <a:prstGeom prst="rect">
              <a:avLst/>
            </a:prstGeom>
            <a:noFill/>
            <a:ln>
              <a:noFill/>
            </a:ln>
          </p:spPr>
        </p:pic>
        <p:pic>
          <p:nvPicPr>
            <p:cNvPr id="319" name="Google Shape;319;p27"/>
            <p:cNvPicPr preferRelativeResize="0"/>
            <p:nvPr/>
          </p:nvPicPr>
          <p:blipFill>
            <a:blip r:embed="rId7">
              <a:alphaModFix/>
            </a:blip>
            <a:stretch>
              <a:fillRect/>
            </a:stretch>
          </p:blipFill>
          <p:spPr>
            <a:xfrm>
              <a:off x="7875450" y="103988"/>
              <a:ext cx="800100" cy="771525"/>
            </a:xfrm>
            <a:prstGeom prst="rect">
              <a:avLst/>
            </a:prstGeom>
            <a:noFill/>
            <a:ln>
              <a:noFill/>
            </a:ln>
          </p:spPr>
        </p:pic>
        <p:pic>
          <p:nvPicPr>
            <p:cNvPr id="320" name="Google Shape;320;p27"/>
            <p:cNvPicPr preferRelativeResize="0"/>
            <p:nvPr/>
          </p:nvPicPr>
          <p:blipFill>
            <a:blip r:embed="rId8">
              <a:alphaModFix/>
            </a:blip>
            <a:stretch>
              <a:fillRect/>
            </a:stretch>
          </p:blipFill>
          <p:spPr>
            <a:xfrm>
              <a:off x="75800" y="510100"/>
              <a:ext cx="1047750" cy="1047750"/>
            </a:xfrm>
            <a:prstGeom prst="rect">
              <a:avLst/>
            </a:prstGeom>
            <a:noFill/>
            <a:ln>
              <a:noFill/>
            </a:ln>
          </p:spPr>
        </p:pic>
      </p:grpSp>
      <p:sp>
        <p:nvSpPr>
          <p:cNvPr id="321" name="Google Shape;321;p27"/>
          <p:cNvSpPr txBox="1">
            <a:spLocks noGrp="1"/>
          </p:cNvSpPr>
          <p:nvPr>
            <p:ph type="subTitle" idx="1"/>
          </p:nvPr>
        </p:nvSpPr>
        <p:spPr>
          <a:xfrm>
            <a:off x="715125" y="2174110"/>
            <a:ext cx="4441500" cy="127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22" name="Google Shape;322;p27"/>
          <p:cNvSpPr txBox="1">
            <a:spLocks noGrp="1"/>
          </p:cNvSpPr>
          <p:nvPr>
            <p:ph type="title"/>
          </p:nvPr>
        </p:nvSpPr>
        <p:spPr>
          <a:xfrm>
            <a:off x="715100" y="1695875"/>
            <a:ext cx="4441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0">
    <p:bg>
      <p:bgPr>
        <a:blipFill>
          <a:blip r:embed="rId2">
            <a:alphaModFix/>
          </a:blip>
          <a:stretch>
            <a:fillRect/>
          </a:stretch>
        </a:blipFill>
        <a:effectLst/>
      </p:bgPr>
    </p:bg>
    <p:spTree>
      <p:nvGrpSpPr>
        <p:cNvPr id="1" name="Shape 385"/>
        <p:cNvGrpSpPr/>
        <p:nvPr/>
      </p:nvGrpSpPr>
      <p:grpSpPr>
        <a:xfrm>
          <a:off x="0" y="0"/>
          <a:ext cx="0" cy="0"/>
          <a:chOff x="0" y="0"/>
          <a:chExt cx="0" cy="0"/>
        </a:xfrm>
      </p:grpSpPr>
      <p:grpSp>
        <p:nvGrpSpPr>
          <p:cNvPr id="386" name="Google Shape;386;p33"/>
          <p:cNvGrpSpPr/>
          <p:nvPr/>
        </p:nvGrpSpPr>
        <p:grpSpPr>
          <a:xfrm>
            <a:off x="378941" y="-251723"/>
            <a:ext cx="1684349" cy="5423086"/>
            <a:chOff x="378941" y="-251723"/>
            <a:chExt cx="1684349" cy="5423086"/>
          </a:xfrm>
        </p:grpSpPr>
        <p:pic>
          <p:nvPicPr>
            <p:cNvPr id="387" name="Google Shape;387;p33"/>
            <p:cNvPicPr preferRelativeResize="0"/>
            <p:nvPr/>
          </p:nvPicPr>
          <p:blipFill>
            <a:blip r:embed="rId3">
              <a:alphaModFix/>
            </a:blip>
            <a:stretch>
              <a:fillRect/>
            </a:stretch>
          </p:blipFill>
          <p:spPr>
            <a:xfrm rot="1004644">
              <a:off x="485625" y="-146613"/>
              <a:ext cx="857250" cy="866775"/>
            </a:xfrm>
            <a:prstGeom prst="rect">
              <a:avLst/>
            </a:prstGeom>
            <a:noFill/>
            <a:ln>
              <a:noFill/>
            </a:ln>
          </p:spPr>
        </p:pic>
        <p:pic>
          <p:nvPicPr>
            <p:cNvPr id="388" name="Google Shape;388;p33"/>
            <p:cNvPicPr preferRelativeResize="0"/>
            <p:nvPr/>
          </p:nvPicPr>
          <p:blipFill>
            <a:blip r:embed="rId4">
              <a:alphaModFix/>
            </a:blip>
            <a:stretch>
              <a:fillRect/>
            </a:stretch>
          </p:blipFill>
          <p:spPr>
            <a:xfrm>
              <a:off x="824300" y="2779563"/>
              <a:ext cx="1047750" cy="1047750"/>
            </a:xfrm>
            <a:prstGeom prst="rect">
              <a:avLst/>
            </a:prstGeom>
            <a:noFill/>
            <a:ln>
              <a:noFill/>
            </a:ln>
          </p:spPr>
        </p:pic>
        <p:pic>
          <p:nvPicPr>
            <p:cNvPr id="389" name="Google Shape;389;p33"/>
            <p:cNvPicPr preferRelativeResize="0"/>
            <p:nvPr/>
          </p:nvPicPr>
          <p:blipFill>
            <a:blip r:embed="rId5">
              <a:alphaModFix/>
            </a:blip>
            <a:stretch>
              <a:fillRect/>
            </a:stretch>
          </p:blipFill>
          <p:spPr>
            <a:xfrm rot="2414464">
              <a:off x="1137012" y="951675"/>
              <a:ext cx="666750" cy="1047750"/>
            </a:xfrm>
            <a:prstGeom prst="rect">
              <a:avLst/>
            </a:prstGeom>
            <a:noFill/>
            <a:ln>
              <a:noFill/>
            </a:ln>
          </p:spPr>
        </p:pic>
        <p:pic>
          <p:nvPicPr>
            <p:cNvPr id="390" name="Google Shape;390;p33"/>
            <p:cNvPicPr preferRelativeResize="0"/>
            <p:nvPr/>
          </p:nvPicPr>
          <p:blipFill>
            <a:blip r:embed="rId6">
              <a:alphaModFix/>
            </a:blip>
            <a:stretch>
              <a:fillRect/>
            </a:stretch>
          </p:blipFill>
          <p:spPr>
            <a:xfrm>
              <a:off x="638938" y="4304588"/>
              <a:ext cx="1095375" cy="866775"/>
            </a:xfrm>
            <a:prstGeom prst="rect">
              <a:avLst/>
            </a:prstGeom>
            <a:noFill/>
            <a:ln>
              <a:noFill/>
            </a:ln>
          </p:spPr>
        </p:pic>
      </p:grpSp>
      <p:grpSp>
        <p:nvGrpSpPr>
          <p:cNvPr id="391" name="Google Shape;391;p33"/>
          <p:cNvGrpSpPr/>
          <p:nvPr/>
        </p:nvGrpSpPr>
        <p:grpSpPr>
          <a:xfrm>
            <a:off x="3328225" y="127175"/>
            <a:ext cx="5815775" cy="5174350"/>
            <a:chOff x="3328225" y="127175"/>
            <a:chExt cx="5815775" cy="5174350"/>
          </a:xfrm>
        </p:grpSpPr>
        <p:pic>
          <p:nvPicPr>
            <p:cNvPr id="392" name="Google Shape;392;p33"/>
            <p:cNvPicPr preferRelativeResize="0"/>
            <p:nvPr/>
          </p:nvPicPr>
          <p:blipFill>
            <a:blip r:embed="rId7">
              <a:alphaModFix amt="64000"/>
            </a:blip>
            <a:stretch>
              <a:fillRect/>
            </a:stretch>
          </p:blipFill>
          <p:spPr>
            <a:xfrm>
              <a:off x="8286750" y="2096750"/>
              <a:ext cx="857250" cy="600075"/>
            </a:xfrm>
            <a:prstGeom prst="rect">
              <a:avLst/>
            </a:prstGeom>
            <a:noFill/>
            <a:ln>
              <a:noFill/>
            </a:ln>
          </p:spPr>
        </p:pic>
        <p:pic>
          <p:nvPicPr>
            <p:cNvPr id="393" name="Google Shape;393;p33"/>
            <p:cNvPicPr preferRelativeResize="0"/>
            <p:nvPr/>
          </p:nvPicPr>
          <p:blipFill>
            <a:blip r:embed="rId8">
              <a:alphaModFix amt="24000"/>
            </a:blip>
            <a:stretch>
              <a:fillRect/>
            </a:stretch>
          </p:blipFill>
          <p:spPr>
            <a:xfrm>
              <a:off x="5394725" y="4549050"/>
              <a:ext cx="695325" cy="752475"/>
            </a:xfrm>
            <a:prstGeom prst="rect">
              <a:avLst/>
            </a:prstGeom>
            <a:noFill/>
            <a:ln>
              <a:noFill/>
            </a:ln>
          </p:spPr>
        </p:pic>
        <p:pic>
          <p:nvPicPr>
            <p:cNvPr id="394" name="Google Shape;394;p33"/>
            <p:cNvPicPr preferRelativeResize="0"/>
            <p:nvPr/>
          </p:nvPicPr>
          <p:blipFill>
            <a:blip r:embed="rId9">
              <a:alphaModFix amt="25000"/>
            </a:blip>
            <a:stretch>
              <a:fillRect/>
            </a:stretch>
          </p:blipFill>
          <p:spPr>
            <a:xfrm>
              <a:off x="3328225" y="4549038"/>
              <a:ext cx="642126" cy="514913"/>
            </a:xfrm>
            <a:prstGeom prst="rect">
              <a:avLst/>
            </a:prstGeom>
            <a:noFill/>
            <a:ln>
              <a:noFill/>
            </a:ln>
          </p:spPr>
        </p:pic>
        <p:pic>
          <p:nvPicPr>
            <p:cNvPr id="395" name="Google Shape;395;p33"/>
            <p:cNvPicPr preferRelativeResize="0"/>
            <p:nvPr/>
          </p:nvPicPr>
          <p:blipFill>
            <a:blip r:embed="rId10">
              <a:alphaModFix amt="24000"/>
            </a:blip>
            <a:stretch>
              <a:fillRect/>
            </a:stretch>
          </p:blipFill>
          <p:spPr>
            <a:xfrm>
              <a:off x="6889750" y="127175"/>
              <a:ext cx="847725" cy="59055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2"/>
        <p:cNvGrpSpPr/>
        <p:nvPr/>
      </p:nvGrpSpPr>
      <p:grpSpPr>
        <a:xfrm>
          <a:off x="0" y="0"/>
          <a:ext cx="0" cy="0"/>
          <a:chOff x="0" y="0"/>
          <a:chExt cx="0" cy="0"/>
        </a:xfrm>
      </p:grpSpPr>
      <p:grpSp>
        <p:nvGrpSpPr>
          <p:cNvPr id="23" name="Google Shape;23;p3"/>
          <p:cNvGrpSpPr/>
          <p:nvPr/>
        </p:nvGrpSpPr>
        <p:grpSpPr>
          <a:xfrm>
            <a:off x="-134150" y="165738"/>
            <a:ext cx="4292656" cy="4935725"/>
            <a:chOff x="-134150" y="165738"/>
            <a:chExt cx="4292656" cy="4935725"/>
          </a:xfrm>
        </p:grpSpPr>
        <p:pic>
          <p:nvPicPr>
            <p:cNvPr id="24" name="Google Shape;24;p3"/>
            <p:cNvPicPr preferRelativeResize="0"/>
            <p:nvPr/>
          </p:nvPicPr>
          <p:blipFill>
            <a:blip r:embed="rId3">
              <a:alphaModFix amt="62000"/>
            </a:blip>
            <a:stretch>
              <a:fillRect/>
            </a:stretch>
          </p:blipFill>
          <p:spPr>
            <a:xfrm>
              <a:off x="794525" y="165738"/>
              <a:ext cx="800100" cy="571500"/>
            </a:xfrm>
            <a:prstGeom prst="rect">
              <a:avLst/>
            </a:prstGeom>
            <a:noFill/>
            <a:ln>
              <a:noFill/>
            </a:ln>
          </p:spPr>
        </p:pic>
        <p:pic>
          <p:nvPicPr>
            <p:cNvPr id="25" name="Google Shape;25;p3"/>
            <p:cNvPicPr preferRelativeResize="0"/>
            <p:nvPr/>
          </p:nvPicPr>
          <p:blipFill>
            <a:blip r:embed="rId4">
              <a:alphaModFix amt="62000"/>
            </a:blip>
            <a:stretch>
              <a:fillRect/>
            </a:stretch>
          </p:blipFill>
          <p:spPr>
            <a:xfrm>
              <a:off x="152400" y="1200150"/>
              <a:ext cx="695325" cy="752475"/>
            </a:xfrm>
            <a:prstGeom prst="rect">
              <a:avLst/>
            </a:prstGeom>
            <a:noFill/>
            <a:ln>
              <a:noFill/>
            </a:ln>
          </p:spPr>
        </p:pic>
        <p:pic>
          <p:nvPicPr>
            <p:cNvPr id="26" name="Google Shape;26;p3"/>
            <p:cNvPicPr preferRelativeResize="0"/>
            <p:nvPr/>
          </p:nvPicPr>
          <p:blipFill>
            <a:blip r:embed="rId5">
              <a:alphaModFix amt="62000"/>
            </a:blip>
            <a:stretch>
              <a:fillRect/>
            </a:stretch>
          </p:blipFill>
          <p:spPr>
            <a:xfrm>
              <a:off x="2841625" y="165745"/>
              <a:ext cx="800100" cy="619125"/>
            </a:xfrm>
            <a:prstGeom prst="rect">
              <a:avLst/>
            </a:prstGeom>
            <a:noFill/>
            <a:ln>
              <a:noFill/>
            </a:ln>
          </p:spPr>
        </p:pic>
        <p:pic>
          <p:nvPicPr>
            <p:cNvPr id="27" name="Google Shape;27;p3"/>
            <p:cNvPicPr preferRelativeResize="0"/>
            <p:nvPr/>
          </p:nvPicPr>
          <p:blipFill>
            <a:blip r:embed="rId6">
              <a:alphaModFix amt="62000"/>
            </a:blip>
            <a:stretch>
              <a:fillRect/>
            </a:stretch>
          </p:blipFill>
          <p:spPr>
            <a:xfrm>
              <a:off x="-134150" y="2543488"/>
              <a:ext cx="642126" cy="514913"/>
            </a:xfrm>
            <a:prstGeom prst="rect">
              <a:avLst/>
            </a:prstGeom>
            <a:noFill/>
            <a:ln>
              <a:noFill/>
            </a:ln>
          </p:spPr>
        </p:pic>
        <p:pic>
          <p:nvPicPr>
            <p:cNvPr id="28" name="Google Shape;28;p3"/>
            <p:cNvPicPr preferRelativeResize="0"/>
            <p:nvPr/>
          </p:nvPicPr>
          <p:blipFill>
            <a:blip r:embed="rId7">
              <a:alphaModFix amt="62000"/>
            </a:blip>
            <a:stretch>
              <a:fillRect/>
            </a:stretch>
          </p:blipFill>
          <p:spPr>
            <a:xfrm>
              <a:off x="3800475" y="4752413"/>
              <a:ext cx="358031" cy="238688"/>
            </a:xfrm>
            <a:prstGeom prst="rect">
              <a:avLst/>
            </a:prstGeom>
            <a:noFill/>
            <a:ln>
              <a:noFill/>
            </a:ln>
          </p:spPr>
        </p:pic>
        <p:pic>
          <p:nvPicPr>
            <p:cNvPr id="29" name="Google Shape;29;p3"/>
            <p:cNvPicPr preferRelativeResize="0"/>
            <p:nvPr/>
          </p:nvPicPr>
          <p:blipFill>
            <a:blip r:embed="rId8">
              <a:alphaModFix amt="62000"/>
            </a:blip>
            <a:stretch>
              <a:fillRect/>
            </a:stretch>
          </p:blipFill>
          <p:spPr>
            <a:xfrm>
              <a:off x="539475" y="3910838"/>
              <a:ext cx="866775" cy="1190625"/>
            </a:xfrm>
            <a:prstGeom prst="rect">
              <a:avLst/>
            </a:prstGeom>
            <a:noFill/>
            <a:ln>
              <a:noFill/>
            </a:ln>
          </p:spPr>
        </p:pic>
      </p:grpSp>
      <p:sp>
        <p:nvSpPr>
          <p:cNvPr id="30" name="Google Shape;30;p3"/>
          <p:cNvSpPr txBox="1">
            <a:spLocks noGrp="1"/>
          </p:cNvSpPr>
          <p:nvPr>
            <p:ph type="title"/>
          </p:nvPr>
        </p:nvSpPr>
        <p:spPr>
          <a:xfrm>
            <a:off x="715225" y="2380050"/>
            <a:ext cx="3856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715225" y="1273638"/>
            <a:ext cx="3856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715100" y="3486463"/>
            <a:ext cx="3856800" cy="38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3"/>
        <p:cNvGrpSpPr/>
        <p:nvPr/>
      </p:nvGrpSpPr>
      <p:grpSpPr>
        <a:xfrm>
          <a:off x="0" y="0"/>
          <a:ext cx="0" cy="0"/>
          <a:chOff x="0" y="0"/>
          <a:chExt cx="0" cy="0"/>
        </a:xfrm>
      </p:grpSpPr>
      <p:grpSp>
        <p:nvGrpSpPr>
          <p:cNvPr id="34" name="Google Shape;34;p4"/>
          <p:cNvGrpSpPr/>
          <p:nvPr/>
        </p:nvGrpSpPr>
        <p:grpSpPr>
          <a:xfrm>
            <a:off x="131743" y="136276"/>
            <a:ext cx="8901381" cy="5523212"/>
            <a:chOff x="131743" y="136276"/>
            <a:chExt cx="8901381" cy="5523212"/>
          </a:xfrm>
        </p:grpSpPr>
        <p:grpSp>
          <p:nvGrpSpPr>
            <p:cNvPr id="35" name="Google Shape;35;p4"/>
            <p:cNvGrpSpPr/>
            <p:nvPr/>
          </p:nvGrpSpPr>
          <p:grpSpPr>
            <a:xfrm>
              <a:off x="131743" y="136276"/>
              <a:ext cx="8901381" cy="5523212"/>
              <a:chOff x="131743" y="136276"/>
              <a:chExt cx="8901381" cy="5523212"/>
            </a:xfrm>
          </p:grpSpPr>
          <p:pic>
            <p:nvPicPr>
              <p:cNvPr id="36" name="Google Shape;36;p4"/>
              <p:cNvPicPr preferRelativeResize="0"/>
              <p:nvPr/>
            </p:nvPicPr>
            <p:blipFill>
              <a:blip r:embed="rId3">
                <a:alphaModFix/>
              </a:blip>
              <a:stretch>
                <a:fillRect/>
              </a:stretch>
            </p:blipFill>
            <p:spPr>
              <a:xfrm rot="-4831785">
                <a:off x="195988" y="226550"/>
                <a:ext cx="1038225" cy="1009650"/>
              </a:xfrm>
              <a:prstGeom prst="rect">
                <a:avLst/>
              </a:prstGeom>
              <a:noFill/>
              <a:ln>
                <a:noFill/>
              </a:ln>
            </p:spPr>
          </p:pic>
          <p:pic>
            <p:nvPicPr>
              <p:cNvPr id="37" name="Google Shape;37;p4"/>
              <p:cNvPicPr preferRelativeResize="0"/>
              <p:nvPr/>
            </p:nvPicPr>
            <p:blipFill>
              <a:blip r:embed="rId4">
                <a:alphaModFix/>
              </a:blip>
              <a:stretch>
                <a:fillRect/>
              </a:stretch>
            </p:blipFill>
            <p:spPr>
              <a:xfrm>
                <a:off x="6271400" y="4830813"/>
                <a:ext cx="1085850" cy="828675"/>
              </a:xfrm>
              <a:prstGeom prst="rect">
                <a:avLst/>
              </a:prstGeom>
              <a:noFill/>
              <a:ln>
                <a:noFill/>
              </a:ln>
            </p:spPr>
          </p:pic>
          <p:pic>
            <p:nvPicPr>
              <p:cNvPr id="38" name="Google Shape;38;p4"/>
              <p:cNvPicPr preferRelativeResize="0"/>
              <p:nvPr/>
            </p:nvPicPr>
            <p:blipFill>
              <a:blip r:embed="rId5">
                <a:alphaModFix/>
              </a:blip>
              <a:stretch>
                <a:fillRect/>
              </a:stretch>
            </p:blipFill>
            <p:spPr>
              <a:xfrm>
                <a:off x="7789449" y="4106749"/>
                <a:ext cx="1243675" cy="952050"/>
              </a:xfrm>
              <a:prstGeom prst="rect">
                <a:avLst/>
              </a:prstGeom>
              <a:noFill/>
              <a:ln>
                <a:noFill/>
              </a:ln>
            </p:spPr>
          </p:pic>
        </p:grpSp>
        <p:pic>
          <p:nvPicPr>
            <p:cNvPr id="39" name="Google Shape;39;p4"/>
            <p:cNvPicPr preferRelativeResize="0"/>
            <p:nvPr/>
          </p:nvPicPr>
          <p:blipFill>
            <a:blip r:embed="rId6">
              <a:alphaModFix/>
            </a:blip>
            <a:stretch>
              <a:fillRect/>
            </a:stretch>
          </p:blipFill>
          <p:spPr>
            <a:xfrm>
              <a:off x="6896600" y="345600"/>
              <a:ext cx="800100" cy="771525"/>
            </a:xfrm>
            <a:prstGeom prst="rect">
              <a:avLst/>
            </a:prstGeom>
            <a:noFill/>
            <a:ln>
              <a:noFill/>
            </a:ln>
          </p:spPr>
        </p:pic>
      </p:grpSp>
      <p:grpSp>
        <p:nvGrpSpPr>
          <p:cNvPr id="40" name="Google Shape;40;p4"/>
          <p:cNvGrpSpPr/>
          <p:nvPr/>
        </p:nvGrpSpPr>
        <p:grpSpPr>
          <a:xfrm>
            <a:off x="-312050" y="136275"/>
            <a:ext cx="9742600" cy="4783588"/>
            <a:chOff x="-312050" y="136275"/>
            <a:chExt cx="9742600" cy="4783588"/>
          </a:xfrm>
        </p:grpSpPr>
        <p:pic>
          <p:nvPicPr>
            <p:cNvPr id="41" name="Google Shape;41;p4"/>
            <p:cNvPicPr preferRelativeResize="0"/>
            <p:nvPr/>
          </p:nvPicPr>
          <p:blipFill>
            <a:blip r:embed="rId7">
              <a:alphaModFix amt="30000"/>
            </a:blip>
            <a:stretch>
              <a:fillRect/>
            </a:stretch>
          </p:blipFill>
          <p:spPr>
            <a:xfrm>
              <a:off x="8175875" y="136275"/>
              <a:ext cx="857250" cy="600075"/>
            </a:xfrm>
            <a:prstGeom prst="rect">
              <a:avLst/>
            </a:prstGeom>
            <a:noFill/>
            <a:ln>
              <a:noFill/>
            </a:ln>
          </p:spPr>
        </p:pic>
        <p:pic>
          <p:nvPicPr>
            <p:cNvPr id="42" name="Google Shape;42;p4"/>
            <p:cNvPicPr preferRelativeResize="0"/>
            <p:nvPr/>
          </p:nvPicPr>
          <p:blipFill>
            <a:blip r:embed="rId8">
              <a:alphaModFix amt="30000"/>
            </a:blip>
            <a:stretch>
              <a:fillRect/>
            </a:stretch>
          </p:blipFill>
          <p:spPr>
            <a:xfrm>
              <a:off x="8601875" y="1199588"/>
              <a:ext cx="828675" cy="561975"/>
            </a:xfrm>
            <a:prstGeom prst="rect">
              <a:avLst/>
            </a:prstGeom>
            <a:noFill/>
            <a:ln>
              <a:noFill/>
            </a:ln>
          </p:spPr>
        </p:pic>
        <p:pic>
          <p:nvPicPr>
            <p:cNvPr id="43" name="Google Shape;43;p4"/>
            <p:cNvPicPr preferRelativeResize="0"/>
            <p:nvPr/>
          </p:nvPicPr>
          <p:blipFill>
            <a:blip r:embed="rId9">
              <a:alphaModFix amt="30000"/>
            </a:blip>
            <a:stretch>
              <a:fillRect/>
            </a:stretch>
          </p:blipFill>
          <p:spPr>
            <a:xfrm>
              <a:off x="-312050" y="3729238"/>
              <a:ext cx="866775" cy="1190625"/>
            </a:xfrm>
            <a:prstGeom prst="rect">
              <a:avLst/>
            </a:prstGeom>
            <a:noFill/>
            <a:ln>
              <a:noFill/>
            </a:ln>
          </p:spPr>
        </p:pic>
      </p:grpSp>
      <p:sp>
        <p:nvSpPr>
          <p:cNvPr id="44" name="Google Shape;44;p4"/>
          <p:cNvSpPr txBox="1">
            <a:spLocks noGrp="1"/>
          </p:cNvSpPr>
          <p:nvPr>
            <p:ph type="title"/>
          </p:nvPr>
        </p:nvSpPr>
        <p:spPr>
          <a:xfrm>
            <a:off x="720000" y="535000"/>
            <a:ext cx="7704000" cy="84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4"/>
          <p:cNvSpPr txBox="1">
            <a:spLocks noGrp="1"/>
          </p:cNvSpPr>
          <p:nvPr>
            <p:ph type="body" idx="1"/>
          </p:nvPr>
        </p:nvSpPr>
        <p:spPr>
          <a:xfrm>
            <a:off x="720000" y="1504800"/>
            <a:ext cx="7704000" cy="310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EE416C"/>
              </a:buClr>
              <a:buSzPts val="1400"/>
              <a:buAutoNum type="arabicPeriod"/>
              <a:defRPr sz="1200"/>
            </a:lvl1pPr>
            <a:lvl2pPr marL="914400" lvl="1" indent="-317500" rtl="0">
              <a:lnSpc>
                <a:spcPct val="115000"/>
              </a:lnSpc>
              <a:spcBef>
                <a:spcPts val="0"/>
              </a:spcBef>
              <a:spcAft>
                <a:spcPts val="0"/>
              </a:spcAft>
              <a:buClr>
                <a:schemeClr val="hlink"/>
              </a:buClr>
              <a:buSzPts val="1400"/>
              <a:buAutoNum type="alphaLcPeriod"/>
              <a:defRPr/>
            </a:lvl2pPr>
            <a:lvl3pPr marL="1371600" lvl="2" indent="-317500" rtl="0">
              <a:lnSpc>
                <a:spcPct val="115000"/>
              </a:lnSpc>
              <a:spcBef>
                <a:spcPts val="0"/>
              </a:spcBef>
              <a:spcAft>
                <a:spcPts val="0"/>
              </a:spcAft>
              <a:buClr>
                <a:schemeClr val="hlink"/>
              </a:buClr>
              <a:buSzPts val="1400"/>
              <a:buAutoNum type="romanLcPeriod"/>
              <a:defRPr/>
            </a:lvl3pPr>
            <a:lvl4pPr marL="1828800" lvl="3" indent="-317500" rtl="0">
              <a:lnSpc>
                <a:spcPct val="115000"/>
              </a:lnSpc>
              <a:spcBef>
                <a:spcPts val="0"/>
              </a:spcBef>
              <a:spcAft>
                <a:spcPts val="0"/>
              </a:spcAft>
              <a:buClr>
                <a:schemeClr val="hlink"/>
              </a:buClr>
              <a:buSzPts val="1400"/>
              <a:buAutoNum type="arabicPeriod"/>
              <a:defRPr/>
            </a:lvl4pPr>
            <a:lvl5pPr marL="2286000" lvl="4" indent="-317500" rtl="0">
              <a:lnSpc>
                <a:spcPct val="115000"/>
              </a:lnSpc>
              <a:spcBef>
                <a:spcPts val="0"/>
              </a:spcBef>
              <a:spcAft>
                <a:spcPts val="0"/>
              </a:spcAft>
              <a:buClr>
                <a:schemeClr val="hlink"/>
              </a:buClr>
              <a:buSzPts val="1400"/>
              <a:buAutoNum type="alphaLcPeriod"/>
              <a:defRPr/>
            </a:lvl5pPr>
            <a:lvl6pPr marL="2743200" lvl="5" indent="-317500" rtl="0">
              <a:lnSpc>
                <a:spcPct val="115000"/>
              </a:lnSpc>
              <a:spcBef>
                <a:spcPts val="0"/>
              </a:spcBef>
              <a:spcAft>
                <a:spcPts val="0"/>
              </a:spcAft>
              <a:buClr>
                <a:schemeClr val="hlink"/>
              </a:buClr>
              <a:buSzPts val="1400"/>
              <a:buAutoNum type="romanLcPeriod"/>
              <a:defRPr/>
            </a:lvl6pPr>
            <a:lvl7pPr marL="3200400" lvl="6" indent="-317500" rtl="0">
              <a:lnSpc>
                <a:spcPct val="115000"/>
              </a:lnSpc>
              <a:spcBef>
                <a:spcPts val="0"/>
              </a:spcBef>
              <a:spcAft>
                <a:spcPts val="0"/>
              </a:spcAft>
              <a:buClr>
                <a:schemeClr val="hlink"/>
              </a:buClr>
              <a:buSzPts val="1400"/>
              <a:buAutoNum type="arabicPeriod"/>
              <a:defRPr/>
            </a:lvl7pPr>
            <a:lvl8pPr marL="3657600" lvl="7" indent="-317500" rtl="0">
              <a:lnSpc>
                <a:spcPct val="115000"/>
              </a:lnSpc>
              <a:spcBef>
                <a:spcPts val="0"/>
              </a:spcBef>
              <a:spcAft>
                <a:spcPts val="0"/>
              </a:spcAft>
              <a:buClr>
                <a:schemeClr val="hlink"/>
              </a:buClr>
              <a:buSzPts val="1400"/>
              <a:buAutoNum type="alphaLcPeriod"/>
              <a:defRPr/>
            </a:lvl8pPr>
            <a:lvl9pPr marL="4114800" lvl="8" indent="-317500" rtl="0">
              <a:lnSpc>
                <a:spcPct val="115000"/>
              </a:lnSpc>
              <a:spcBef>
                <a:spcPts val="0"/>
              </a:spcBef>
              <a:spcAft>
                <a:spcPts val="0"/>
              </a:spcAft>
              <a:buClr>
                <a:schemeClr val="hlink"/>
              </a:buClr>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9"/>
        <p:cNvGrpSpPr/>
        <p:nvPr/>
      </p:nvGrpSpPr>
      <p:grpSpPr>
        <a:xfrm>
          <a:off x="0" y="0"/>
          <a:ext cx="0" cy="0"/>
          <a:chOff x="0" y="0"/>
          <a:chExt cx="0" cy="0"/>
        </a:xfrm>
      </p:grpSpPr>
      <p:grpSp>
        <p:nvGrpSpPr>
          <p:cNvPr id="60" name="Google Shape;60;p6"/>
          <p:cNvGrpSpPr/>
          <p:nvPr/>
        </p:nvGrpSpPr>
        <p:grpSpPr>
          <a:xfrm>
            <a:off x="141698" y="262961"/>
            <a:ext cx="8786952" cy="5310911"/>
            <a:chOff x="141698" y="262961"/>
            <a:chExt cx="8786952" cy="5310911"/>
          </a:xfrm>
        </p:grpSpPr>
        <p:pic>
          <p:nvPicPr>
            <p:cNvPr id="61" name="Google Shape;61;p6"/>
            <p:cNvPicPr preferRelativeResize="0"/>
            <p:nvPr/>
          </p:nvPicPr>
          <p:blipFill>
            <a:blip r:embed="rId3">
              <a:alphaModFix/>
            </a:blip>
            <a:stretch>
              <a:fillRect/>
            </a:stretch>
          </p:blipFill>
          <p:spPr>
            <a:xfrm rot="7200000">
              <a:off x="251172" y="4719151"/>
              <a:ext cx="768000" cy="696224"/>
            </a:xfrm>
            <a:prstGeom prst="rect">
              <a:avLst/>
            </a:prstGeom>
            <a:noFill/>
            <a:ln>
              <a:noFill/>
            </a:ln>
          </p:spPr>
        </p:pic>
        <p:pic>
          <p:nvPicPr>
            <p:cNvPr id="62" name="Google Shape;62;p6"/>
            <p:cNvPicPr preferRelativeResize="0"/>
            <p:nvPr/>
          </p:nvPicPr>
          <p:blipFill>
            <a:blip r:embed="rId4">
              <a:alphaModFix/>
            </a:blip>
            <a:stretch>
              <a:fillRect/>
            </a:stretch>
          </p:blipFill>
          <p:spPr>
            <a:xfrm rot="-4321517">
              <a:off x="363788" y="407700"/>
              <a:ext cx="1038225" cy="1009650"/>
            </a:xfrm>
            <a:prstGeom prst="rect">
              <a:avLst/>
            </a:prstGeom>
            <a:noFill/>
            <a:ln>
              <a:noFill/>
            </a:ln>
          </p:spPr>
        </p:pic>
        <p:pic>
          <p:nvPicPr>
            <p:cNvPr id="63" name="Google Shape;63;p6"/>
            <p:cNvPicPr preferRelativeResize="0"/>
            <p:nvPr/>
          </p:nvPicPr>
          <p:blipFill>
            <a:blip r:embed="rId5">
              <a:alphaModFix/>
            </a:blip>
            <a:stretch>
              <a:fillRect/>
            </a:stretch>
          </p:blipFill>
          <p:spPr>
            <a:xfrm>
              <a:off x="7880900" y="4453950"/>
              <a:ext cx="1047750" cy="1047750"/>
            </a:xfrm>
            <a:prstGeom prst="rect">
              <a:avLst/>
            </a:prstGeom>
            <a:noFill/>
            <a:ln>
              <a:noFill/>
            </a:ln>
          </p:spPr>
        </p:pic>
      </p:grpSp>
      <p:grpSp>
        <p:nvGrpSpPr>
          <p:cNvPr id="64" name="Google Shape;64;p6"/>
          <p:cNvGrpSpPr/>
          <p:nvPr/>
        </p:nvGrpSpPr>
        <p:grpSpPr>
          <a:xfrm>
            <a:off x="3800475" y="249238"/>
            <a:ext cx="5128175" cy="4741863"/>
            <a:chOff x="3800475" y="249238"/>
            <a:chExt cx="5128175" cy="4741863"/>
          </a:xfrm>
        </p:grpSpPr>
        <p:pic>
          <p:nvPicPr>
            <p:cNvPr id="65" name="Google Shape;65;p6"/>
            <p:cNvPicPr preferRelativeResize="0"/>
            <p:nvPr/>
          </p:nvPicPr>
          <p:blipFill>
            <a:blip r:embed="rId6">
              <a:alphaModFix amt="61000"/>
            </a:blip>
            <a:stretch>
              <a:fillRect/>
            </a:stretch>
          </p:blipFill>
          <p:spPr>
            <a:xfrm>
              <a:off x="8128550" y="249238"/>
              <a:ext cx="800100" cy="571500"/>
            </a:xfrm>
            <a:prstGeom prst="rect">
              <a:avLst/>
            </a:prstGeom>
            <a:noFill/>
            <a:ln>
              <a:noFill/>
            </a:ln>
          </p:spPr>
        </p:pic>
        <p:pic>
          <p:nvPicPr>
            <p:cNvPr id="66" name="Google Shape;66;p6"/>
            <p:cNvPicPr preferRelativeResize="0"/>
            <p:nvPr/>
          </p:nvPicPr>
          <p:blipFill>
            <a:blip r:embed="rId7">
              <a:alphaModFix amt="61000"/>
            </a:blip>
            <a:stretch>
              <a:fillRect/>
            </a:stretch>
          </p:blipFill>
          <p:spPr>
            <a:xfrm>
              <a:off x="8428995" y="950122"/>
              <a:ext cx="465079" cy="362100"/>
            </a:xfrm>
            <a:prstGeom prst="rect">
              <a:avLst/>
            </a:prstGeom>
            <a:noFill/>
            <a:ln>
              <a:noFill/>
            </a:ln>
          </p:spPr>
        </p:pic>
        <p:pic>
          <p:nvPicPr>
            <p:cNvPr id="67" name="Google Shape;67;p6"/>
            <p:cNvPicPr preferRelativeResize="0"/>
            <p:nvPr/>
          </p:nvPicPr>
          <p:blipFill>
            <a:blip r:embed="rId8">
              <a:alphaModFix/>
            </a:blip>
            <a:stretch>
              <a:fillRect/>
            </a:stretch>
          </p:blipFill>
          <p:spPr>
            <a:xfrm>
              <a:off x="3800475" y="4752413"/>
              <a:ext cx="358031" cy="238688"/>
            </a:xfrm>
            <a:prstGeom prst="rect">
              <a:avLst/>
            </a:prstGeom>
            <a:noFill/>
            <a:ln>
              <a:noFill/>
            </a:ln>
          </p:spPr>
        </p:pic>
      </p:grpSp>
      <p:sp>
        <p:nvSpPr>
          <p:cNvPr id="68" name="Google Shape;68;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Krona One"/>
              <a:buNone/>
              <a:defRPr>
                <a:latin typeface="Krona One"/>
                <a:ea typeface="Krona One"/>
                <a:cs typeface="Krona One"/>
                <a:sym typeface="Krona One"/>
              </a:defRPr>
            </a:lvl2pPr>
            <a:lvl3pPr lvl="2" rtl="0">
              <a:spcBef>
                <a:spcPts val="0"/>
              </a:spcBef>
              <a:spcAft>
                <a:spcPts val="0"/>
              </a:spcAft>
              <a:buSzPts val="3000"/>
              <a:buFont typeface="Krona One"/>
              <a:buNone/>
              <a:defRPr>
                <a:latin typeface="Krona One"/>
                <a:ea typeface="Krona One"/>
                <a:cs typeface="Krona One"/>
                <a:sym typeface="Krona One"/>
              </a:defRPr>
            </a:lvl3pPr>
            <a:lvl4pPr lvl="3" rtl="0">
              <a:spcBef>
                <a:spcPts val="0"/>
              </a:spcBef>
              <a:spcAft>
                <a:spcPts val="0"/>
              </a:spcAft>
              <a:buSzPts val="3000"/>
              <a:buFont typeface="Krona One"/>
              <a:buNone/>
              <a:defRPr>
                <a:latin typeface="Krona One"/>
                <a:ea typeface="Krona One"/>
                <a:cs typeface="Krona One"/>
                <a:sym typeface="Krona One"/>
              </a:defRPr>
            </a:lvl4pPr>
            <a:lvl5pPr lvl="4" rtl="0">
              <a:spcBef>
                <a:spcPts val="0"/>
              </a:spcBef>
              <a:spcAft>
                <a:spcPts val="0"/>
              </a:spcAft>
              <a:buSzPts val="3000"/>
              <a:buFont typeface="Krona One"/>
              <a:buNone/>
              <a:defRPr>
                <a:latin typeface="Krona One"/>
                <a:ea typeface="Krona One"/>
                <a:cs typeface="Krona One"/>
                <a:sym typeface="Krona One"/>
              </a:defRPr>
            </a:lvl5pPr>
            <a:lvl6pPr lvl="5" rtl="0">
              <a:spcBef>
                <a:spcPts val="0"/>
              </a:spcBef>
              <a:spcAft>
                <a:spcPts val="0"/>
              </a:spcAft>
              <a:buSzPts val="3000"/>
              <a:buFont typeface="Krona One"/>
              <a:buNone/>
              <a:defRPr>
                <a:latin typeface="Krona One"/>
                <a:ea typeface="Krona One"/>
                <a:cs typeface="Krona One"/>
                <a:sym typeface="Krona One"/>
              </a:defRPr>
            </a:lvl6pPr>
            <a:lvl7pPr lvl="6" rtl="0">
              <a:spcBef>
                <a:spcPts val="0"/>
              </a:spcBef>
              <a:spcAft>
                <a:spcPts val="0"/>
              </a:spcAft>
              <a:buSzPts val="3000"/>
              <a:buFont typeface="Krona One"/>
              <a:buNone/>
              <a:defRPr>
                <a:latin typeface="Krona One"/>
                <a:ea typeface="Krona One"/>
                <a:cs typeface="Krona One"/>
                <a:sym typeface="Krona One"/>
              </a:defRPr>
            </a:lvl7pPr>
            <a:lvl8pPr lvl="7" rtl="0">
              <a:spcBef>
                <a:spcPts val="0"/>
              </a:spcBef>
              <a:spcAft>
                <a:spcPts val="0"/>
              </a:spcAft>
              <a:buSzPts val="3000"/>
              <a:buFont typeface="Krona One"/>
              <a:buNone/>
              <a:defRPr>
                <a:latin typeface="Krona One"/>
                <a:ea typeface="Krona One"/>
                <a:cs typeface="Krona One"/>
                <a:sym typeface="Krona One"/>
              </a:defRPr>
            </a:lvl8pPr>
            <a:lvl9pPr lvl="8" rtl="0">
              <a:spcBef>
                <a:spcPts val="0"/>
              </a:spcBef>
              <a:spcAft>
                <a:spcPts val="0"/>
              </a:spcAft>
              <a:buSzPts val="3000"/>
              <a:buFont typeface="Krona One"/>
              <a:buNone/>
              <a:defRPr>
                <a:latin typeface="Krona One"/>
                <a:ea typeface="Krona One"/>
                <a:cs typeface="Krona One"/>
                <a:sym typeface="Krona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0"/>
        <p:cNvGrpSpPr/>
        <p:nvPr/>
      </p:nvGrpSpPr>
      <p:grpSpPr>
        <a:xfrm>
          <a:off x="0" y="0"/>
          <a:ext cx="0" cy="0"/>
          <a:chOff x="0" y="0"/>
          <a:chExt cx="0" cy="0"/>
        </a:xfrm>
      </p:grpSpPr>
      <p:grpSp>
        <p:nvGrpSpPr>
          <p:cNvPr id="91" name="Google Shape;91;p9"/>
          <p:cNvGrpSpPr/>
          <p:nvPr/>
        </p:nvGrpSpPr>
        <p:grpSpPr>
          <a:xfrm>
            <a:off x="198375" y="103338"/>
            <a:ext cx="8682388" cy="4910525"/>
            <a:chOff x="198375" y="103338"/>
            <a:chExt cx="8682388" cy="4910525"/>
          </a:xfrm>
        </p:grpSpPr>
        <p:pic>
          <p:nvPicPr>
            <p:cNvPr id="92" name="Google Shape;92;p9"/>
            <p:cNvPicPr preferRelativeResize="0"/>
            <p:nvPr/>
          </p:nvPicPr>
          <p:blipFill>
            <a:blip r:embed="rId3">
              <a:alphaModFix/>
            </a:blip>
            <a:stretch>
              <a:fillRect/>
            </a:stretch>
          </p:blipFill>
          <p:spPr>
            <a:xfrm>
              <a:off x="692775" y="165250"/>
              <a:ext cx="1066800" cy="885825"/>
            </a:xfrm>
            <a:prstGeom prst="rect">
              <a:avLst/>
            </a:prstGeom>
            <a:noFill/>
            <a:ln>
              <a:noFill/>
            </a:ln>
          </p:spPr>
        </p:pic>
        <p:pic>
          <p:nvPicPr>
            <p:cNvPr id="93" name="Google Shape;93;p9"/>
            <p:cNvPicPr preferRelativeResize="0"/>
            <p:nvPr/>
          </p:nvPicPr>
          <p:blipFill>
            <a:blip r:embed="rId4">
              <a:alphaModFix/>
            </a:blip>
            <a:stretch>
              <a:fillRect/>
            </a:stretch>
          </p:blipFill>
          <p:spPr>
            <a:xfrm>
              <a:off x="911350" y="4242338"/>
              <a:ext cx="800100" cy="771525"/>
            </a:xfrm>
            <a:prstGeom prst="rect">
              <a:avLst/>
            </a:prstGeom>
            <a:noFill/>
            <a:ln>
              <a:noFill/>
            </a:ln>
          </p:spPr>
        </p:pic>
        <p:pic>
          <p:nvPicPr>
            <p:cNvPr id="94" name="Google Shape;94;p9"/>
            <p:cNvPicPr preferRelativeResize="0"/>
            <p:nvPr/>
          </p:nvPicPr>
          <p:blipFill>
            <a:blip r:embed="rId5">
              <a:alphaModFix/>
            </a:blip>
            <a:stretch>
              <a:fillRect/>
            </a:stretch>
          </p:blipFill>
          <p:spPr>
            <a:xfrm>
              <a:off x="330325" y="2793638"/>
              <a:ext cx="1381125" cy="1057275"/>
            </a:xfrm>
            <a:prstGeom prst="rect">
              <a:avLst/>
            </a:prstGeom>
            <a:noFill/>
            <a:ln>
              <a:noFill/>
            </a:ln>
          </p:spPr>
        </p:pic>
        <p:pic>
          <p:nvPicPr>
            <p:cNvPr id="95" name="Google Shape;95;p9"/>
            <p:cNvPicPr preferRelativeResize="0"/>
            <p:nvPr/>
          </p:nvPicPr>
          <p:blipFill>
            <a:blip r:embed="rId6">
              <a:alphaModFix/>
            </a:blip>
            <a:stretch>
              <a:fillRect/>
            </a:stretch>
          </p:blipFill>
          <p:spPr>
            <a:xfrm>
              <a:off x="8214013" y="1444850"/>
              <a:ext cx="666750" cy="1047750"/>
            </a:xfrm>
            <a:prstGeom prst="rect">
              <a:avLst/>
            </a:prstGeom>
            <a:noFill/>
            <a:ln>
              <a:noFill/>
            </a:ln>
          </p:spPr>
        </p:pic>
        <p:pic>
          <p:nvPicPr>
            <p:cNvPr id="96" name="Google Shape;96;p9"/>
            <p:cNvPicPr preferRelativeResize="0"/>
            <p:nvPr/>
          </p:nvPicPr>
          <p:blipFill>
            <a:blip r:embed="rId7">
              <a:alphaModFix/>
            </a:blip>
            <a:stretch>
              <a:fillRect/>
            </a:stretch>
          </p:blipFill>
          <p:spPr>
            <a:xfrm>
              <a:off x="7609600" y="4110438"/>
              <a:ext cx="828675" cy="533400"/>
            </a:xfrm>
            <a:prstGeom prst="rect">
              <a:avLst/>
            </a:prstGeom>
            <a:noFill/>
            <a:ln>
              <a:noFill/>
            </a:ln>
          </p:spPr>
        </p:pic>
        <p:pic>
          <p:nvPicPr>
            <p:cNvPr id="97" name="Google Shape;97;p9"/>
            <p:cNvPicPr preferRelativeResize="0"/>
            <p:nvPr/>
          </p:nvPicPr>
          <p:blipFill>
            <a:blip r:embed="rId8">
              <a:alphaModFix/>
            </a:blip>
            <a:stretch>
              <a:fillRect/>
            </a:stretch>
          </p:blipFill>
          <p:spPr>
            <a:xfrm>
              <a:off x="7385763" y="103338"/>
              <a:ext cx="1038225" cy="1009650"/>
            </a:xfrm>
            <a:prstGeom prst="rect">
              <a:avLst/>
            </a:prstGeom>
            <a:noFill/>
            <a:ln>
              <a:noFill/>
            </a:ln>
          </p:spPr>
        </p:pic>
        <p:pic>
          <p:nvPicPr>
            <p:cNvPr id="98" name="Google Shape;98;p9"/>
            <p:cNvPicPr preferRelativeResize="0"/>
            <p:nvPr/>
          </p:nvPicPr>
          <p:blipFill>
            <a:blip r:embed="rId9">
              <a:alphaModFix/>
            </a:blip>
            <a:stretch>
              <a:fillRect/>
            </a:stretch>
          </p:blipFill>
          <p:spPr>
            <a:xfrm>
              <a:off x="198375" y="1535438"/>
              <a:ext cx="857250" cy="866775"/>
            </a:xfrm>
            <a:prstGeom prst="rect">
              <a:avLst/>
            </a:prstGeom>
            <a:noFill/>
            <a:ln>
              <a:noFill/>
            </a:ln>
          </p:spPr>
        </p:pic>
        <p:pic>
          <p:nvPicPr>
            <p:cNvPr id="99" name="Google Shape;99;p9"/>
            <p:cNvPicPr preferRelativeResize="0"/>
            <p:nvPr/>
          </p:nvPicPr>
          <p:blipFill>
            <a:blip r:embed="rId10">
              <a:alphaModFix/>
            </a:blip>
            <a:stretch>
              <a:fillRect/>
            </a:stretch>
          </p:blipFill>
          <p:spPr>
            <a:xfrm>
              <a:off x="7476238" y="3036938"/>
              <a:ext cx="1095375" cy="866775"/>
            </a:xfrm>
            <a:prstGeom prst="rect">
              <a:avLst/>
            </a:prstGeom>
            <a:noFill/>
            <a:ln>
              <a:noFill/>
            </a:ln>
          </p:spPr>
        </p:pic>
      </p:grpSp>
      <p:grpSp>
        <p:nvGrpSpPr>
          <p:cNvPr id="100" name="Google Shape;100;p9"/>
          <p:cNvGrpSpPr/>
          <p:nvPr/>
        </p:nvGrpSpPr>
        <p:grpSpPr>
          <a:xfrm>
            <a:off x="-528524" y="152400"/>
            <a:ext cx="9967374" cy="5277449"/>
            <a:chOff x="-528524" y="152400"/>
            <a:chExt cx="9967374" cy="5277449"/>
          </a:xfrm>
        </p:grpSpPr>
        <p:pic>
          <p:nvPicPr>
            <p:cNvPr id="101" name="Google Shape;101;p9"/>
            <p:cNvPicPr preferRelativeResize="0"/>
            <p:nvPr/>
          </p:nvPicPr>
          <p:blipFill>
            <a:blip r:embed="rId11">
              <a:alphaModFix amt="70000"/>
            </a:blip>
            <a:stretch>
              <a:fillRect/>
            </a:stretch>
          </p:blipFill>
          <p:spPr>
            <a:xfrm>
              <a:off x="4286250" y="152400"/>
              <a:ext cx="1343025" cy="1000125"/>
            </a:xfrm>
            <a:prstGeom prst="rect">
              <a:avLst/>
            </a:prstGeom>
            <a:noFill/>
            <a:ln>
              <a:noFill/>
            </a:ln>
          </p:spPr>
        </p:pic>
        <p:pic>
          <p:nvPicPr>
            <p:cNvPr id="102" name="Google Shape;102;p9"/>
            <p:cNvPicPr preferRelativeResize="0"/>
            <p:nvPr/>
          </p:nvPicPr>
          <p:blipFill>
            <a:blip r:embed="rId12">
              <a:alphaModFix amt="50000"/>
            </a:blip>
            <a:stretch>
              <a:fillRect/>
            </a:stretch>
          </p:blipFill>
          <p:spPr>
            <a:xfrm rot="2700000">
              <a:off x="-418375" y="4362438"/>
              <a:ext cx="1133475" cy="781050"/>
            </a:xfrm>
            <a:prstGeom prst="rect">
              <a:avLst/>
            </a:prstGeom>
            <a:noFill/>
            <a:ln>
              <a:noFill/>
            </a:ln>
          </p:spPr>
        </p:pic>
        <p:pic>
          <p:nvPicPr>
            <p:cNvPr id="103" name="Google Shape;103;p9"/>
            <p:cNvPicPr preferRelativeResize="0"/>
            <p:nvPr/>
          </p:nvPicPr>
          <p:blipFill>
            <a:blip r:embed="rId13">
              <a:alphaModFix amt="57000"/>
            </a:blip>
            <a:stretch>
              <a:fillRect/>
            </a:stretch>
          </p:blipFill>
          <p:spPr>
            <a:xfrm>
              <a:off x="8514925" y="3895970"/>
              <a:ext cx="923925" cy="712518"/>
            </a:xfrm>
            <a:prstGeom prst="rect">
              <a:avLst/>
            </a:prstGeom>
            <a:noFill/>
            <a:ln>
              <a:noFill/>
            </a:ln>
          </p:spPr>
        </p:pic>
        <p:pic>
          <p:nvPicPr>
            <p:cNvPr id="104" name="Google Shape;104;p9"/>
            <p:cNvPicPr preferRelativeResize="0"/>
            <p:nvPr/>
          </p:nvPicPr>
          <p:blipFill>
            <a:blip r:embed="rId14">
              <a:alphaModFix/>
            </a:blip>
            <a:stretch>
              <a:fillRect/>
            </a:stretch>
          </p:blipFill>
          <p:spPr>
            <a:xfrm>
              <a:off x="3628850" y="4154313"/>
              <a:ext cx="358031" cy="238688"/>
            </a:xfrm>
            <a:prstGeom prst="rect">
              <a:avLst/>
            </a:prstGeom>
            <a:noFill/>
            <a:ln>
              <a:noFill/>
            </a:ln>
          </p:spPr>
        </p:pic>
        <p:pic>
          <p:nvPicPr>
            <p:cNvPr id="105" name="Google Shape;105;p9"/>
            <p:cNvPicPr preferRelativeResize="0"/>
            <p:nvPr/>
          </p:nvPicPr>
          <p:blipFill>
            <a:blip r:embed="rId14">
              <a:alphaModFix/>
            </a:blip>
            <a:stretch>
              <a:fillRect/>
            </a:stretch>
          </p:blipFill>
          <p:spPr>
            <a:xfrm rot="3887572">
              <a:off x="4169725" y="4524213"/>
              <a:ext cx="358031" cy="238688"/>
            </a:xfrm>
            <a:prstGeom prst="rect">
              <a:avLst/>
            </a:prstGeom>
            <a:noFill/>
            <a:ln>
              <a:noFill/>
            </a:ln>
          </p:spPr>
        </p:pic>
      </p:grpSp>
      <p:sp>
        <p:nvSpPr>
          <p:cNvPr id="106" name="Google Shape;106;p9"/>
          <p:cNvSpPr txBox="1">
            <a:spLocks noGrp="1"/>
          </p:cNvSpPr>
          <p:nvPr>
            <p:ph type="title"/>
          </p:nvPr>
        </p:nvSpPr>
        <p:spPr>
          <a:xfrm>
            <a:off x="720000" y="1547836"/>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 name="Google Shape;107;p9"/>
          <p:cNvSpPr txBox="1">
            <a:spLocks noGrp="1"/>
          </p:cNvSpPr>
          <p:nvPr>
            <p:ph type="subTitle" idx="1"/>
          </p:nvPr>
        </p:nvSpPr>
        <p:spPr>
          <a:xfrm>
            <a:off x="2071700" y="2300575"/>
            <a:ext cx="5000700" cy="129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pic>
        <p:nvPicPr>
          <p:cNvPr id="108" name="Google Shape;108;p9"/>
          <p:cNvPicPr preferRelativeResize="0"/>
          <p:nvPr/>
        </p:nvPicPr>
        <p:blipFill>
          <a:blip r:embed="rId15">
            <a:alphaModFix amt="58000"/>
          </a:blip>
          <a:stretch>
            <a:fillRect/>
          </a:stretch>
        </p:blipFill>
        <p:spPr>
          <a:xfrm>
            <a:off x="8749375" y="1152525"/>
            <a:ext cx="1032750" cy="8040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11"/>
        <p:cNvGrpSpPr/>
        <p:nvPr/>
      </p:nvGrpSpPr>
      <p:grpSpPr>
        <a:xfrm>
          <a:off x="0" y="0"/>
          <a:ext cx="0" cy="0"/>
          <a:chOff x="0" y="0"/>
          <a:chExt cx="0" cy="0"/>
        </a:xfrm>
      </p:grpSpPr>
      <p:grpSp>
        <p:nvGrpSpPr>
          <p:cNvPr id="112" name="Google Shape;112;p11"/>
          <p:cNvGrpSpPr/>
          <p:nvPr/>
        </p:nvGrpSpPr>
        <p:grpSpPr>
          <a:xfrm>
            <a:off x="962025" y="2052650"/>
            <a:ext cx="8085125" cy="2752538"/>
            <a:chOff x="962025" y="2052650"/>
            <a:chExt cx="8085125" cy="2752538"/>
          </a:xfrm>
        </p:grpSpPr>
        <p:pic>
          <p:nvPicPr>
            <p:cNvPr id="113" name="Google Shape;113;p11"/>
            <p:cNvPicPr preferRelativeResize="0"/>
            <p:nvPr/>
          </p:nvPicPr>
          <p:blipFill>
            <a:blip r:embed="rId3">
              <a:alphaModFix/>
            </a:blip>
            <a:stretch>
              <a:fillRect/>
            </a:stretch>
          </p:blipFill>
          <p:spPr>
            <a:xfrm>
              <a:off x="8014400" y="2052650"/>
              <a:ext cx="1032750" cy="804070"/>
            </a:xfrm>
            <a:prstGeom prst="rect">
              <a:avLst/>
            </a:prstGeom>
            <a:noFill/>
            <a:ln>
              <a:noFill/>
            </a:ln>
          </p:spPr>
        </p:pic>
        <p:pic>
          <p:nvPicPr>
            <p:cNvPr id="114" name="Google Shape;114;p11"/>
            <p:cNvPicPr preferRelativeResize="0"/>
            <p:nvPr/>
          </p:nvPicPr>
          <p:blipFill>
            <a:blip r:embed="rId4">
              <a:alphaModFix/>
            </a:blip>
            <a:stretch>
              <a:fillRect/>
            </a:stretch>
          </p:blipFill>
          <p:spPr>
            <a:xfrm>
              <a:off x="962025" y="3614563"/>
              <a:ext cx="866775" cy="1190625"/>
            </a:xfrm>
            <a:prstGeom prst="rect">
              <a:avLst/>
            </a:prstGeom>
            <a:noFill/>
            <a:ln>
              <a:noFill/>
            </a:ln>
          </p:spPr>
        </p:pic>
      </p:grpSp>
      <p:grpSp>
        <p:nvGrpSpPr>
          <p:cNvPr id="115" name="Google Shape;115;p11"/>
          <p:cNvGrpSpPr/>
          <p:nvPr/>
        </p:nvGrpSpPr>
        <p:grpSpPr>
          <a:xfrm>
            <a:off x="-189437" y="936128"/>
            <a:ext cx="9200276" cy="3996434"/>
            <a:chOff x="-189437" y="936128"/>
            <a:chExt cx="9200276" cy="3996434"/>
          </a:xfrm>
        </p:grpSpPr>
        <p:pic>
          <p:nvPicPr>
            <p:cNvPr id="116" name="Google Shape;116;p11"/>
            <p:cNvPicPr preferRelativeResize="0"/>
            <p:nvPr/>
          </p:nvPicPr>
          <p:blipFill>
            <a:blip r:embed="rId5">
              <a:alphaModFix/>
            </a:blip>
            <a:stretch>
              <a:fillRect/>
            </a:stretch>
          </p:blipFill>
          <p:spPr>
            <a:xfrm rot="1184268">
              <a:off x="8116438" y="1060387"/>
              <a:ext cx="828675" cy="533400"/>
            </a:xfrm>
            <a:prstGeom prst="rect">
              <a:avLst/>
            </a:prstGeom>
            <a:noFill/>
            <a:ln>
              <a:noFill/>
            </a:ln>
          </p:spPr>
        </p:pic>
        <p:pic>
          <p:nvPicPr>
            <p:cNvPr id="117" name="Google Shape;117;p11"/>
            <p:cNvPicPr preferRelativeResize="0"/>
            <p:nvPr/>
          </p:nvPicPr>
          <p:blipFill>
            <a:blip r:embed="rId6">
              <a:alphaModFix/>
            </a:blip>
            <a:stretch>
              <a:fillRect/>
            </a:stretch>
          </p:blipFill>
          <p:spPr>
            <a:xfrm>
              <a:off x="3519325" y="4084838"/>
              <a:ext cx="1343025" cy="847725"/>
            </a:xfrm>
            <a:prstGeom prst="rect">
              <a:avLst/>
            </a:prstGeom>
            <a:noFill/>
            <a:ln>
              <a:noFill/>
            </a:ln>
          </p:spPr>
        </p:pic>
        <p:pic>
          <p:nvPicPr>
            <p:cNvPr id="118" name="Google Shape;118;p11"/>
            <p:cNvPicPr preferRelativeResize="0"/>
            <p:nvPr/>
          </p:nvPicPr>
          <p:blipFill>
            <a:blip r:embed="rId7">
              <a:alphaModFix/>
            </a:blip>
            <a:stretch>
              <a:fillRect/>
            </a:stretch>
          </p:blipFill>
          <p:spPr>
            <a:xfrm rot="6115851">
              <a:off x="7603538" y="3783025"/>
              <a:ext cx="1038225" cy="1009650"/>
            </a:xfrm>
            <a:prstGeom prst="rect">
              <a:avLst/>
            </a:prstGeom>
            <a:noFill/>
            <a:ln>
              <a:noFill/>
            </a:ln>
          </p:spPr>
        </p:pic>
        <p:pic>
          <p:nvPicPr>
            <p:cNvPr id="119" name="Google Shape;119;p11"/>
            <p:cNvPicPr preferRelativeResize="0"/>
            <p:nvPr/>
          </p:nvPicPr>
          <p:blipFill>
            <a:blip r:embed="rId8">
              <a:alphaModFix/>
            </a:blip>
            <a:stretch>
              <a:fillRect/>
            </a:stretch>
          </p:blipFill>
          <p:spPr>
            <a:xfrm>
              <a:off x="856625" y="1185863"/>
              <a:ext cx="857250" cy="866775"/>
            </a:xfrm>
            <a:prstGeom prst="rect">
              <a:avLst/>
            </a:prstGeom>
            <a:noFill/>
            <a:ln>
              <a:noFill/>
            </a:ln>
          </p:spPr>
        </p:pic>
        <p:pic>
          <p:nvPicPr>
            <p:cNvPr id="120" name="Google Shape;120;p11"/>
            <p:cNvPicPr preferRelativeResize="0"/>
            <p:nvPr/>
          </p:nvPicPr>
          <p:blipFill>
            <a:blip r:embed="rId9">
              <a:alphaModFix/>
            </a:blip>
            <a:stretch>
              <a:fillRect/>
            </a:stretch>
          </p:blipFill>
          <p:spPr>
            <a:xfrm>
              <a:off x="-189437" y="2386538"/>
              <a:ext cx="1095375" cy="866775"/>
            </a:xfrm>
            <a:prstGeom prst="rect">
              <a:avLst/>
            </a:prstGeom>
            <a:noFill/>
            <a:ln>
              <a:noFill/>
            </a:ln>
          </p:spPr>
        </p:pic>
      </p:grpSp>
      <p:sp>
        <p:nvSpPr>
          <p:cNvPr id="121" name="Google Shape;121;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2" name="Google Shape;122;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3" name="Google Shape;123;p11"/>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blipFill>
          <a:blip r:embed="rId2">
            <a:alphaModFix/>
          </a:blip>
          <a:stretch>
            <a:fillRect/>
          </a:stretch>
        </a:blipFill>
        <a:effectLst/>
      </p:bgPr>
    </p:bg>
    <p:spTree>
      <p:nvGrpSpPr>
        <p:cNvPr id="1" name="Shape 125"/>
        <p:cNvGrpSpPr/>
        <p:nvPr/>
      </p:nvGrpSpPr>
      <p:grpSpPr>
        <a:xfrm>
          <a:off x="0" y="0"/>
          <a:ext cx="0" cy="0"/>
          <a:chOff x="0" y="0"/>
          <a:chExt cx="0" cy="0"/>
        </a:xfrm>
      </p:grpSpPr>
      <p:grpSp>
        <p:nvGrpSpPr>
          <p:cNvPr id="126" name="Google Shape;126;p13"/>
          <p:cNvGrpSpPr/>
          <p:nvPr/>
        </p:nvGrpSpPr>
        <p:grpSpPr>
          <a:xfrm>
            <a:off x="-129875" y="-69575"/>
            <a:ext cx="9083125" cy="5449588"/>
            <a:chOff x="-129875" y="-69575"/>
            <a:chExt cx="9083125" cy="5449588"/>
          </a:xfrm>
        </p:grpSpPr>
        <p:pic>
          <p:nvPicPr>
            <p:cNvPr id="127" name="Google Shape;127;p13"/>
            <p:cNvPicPr preferRelativeResize="0"/>
            <p:nvPr/>
          </p:nvPicPr>
          <p:blipFill>
            <a:blip r:embed="rId3">
              <a:alphaModFix amt="65000"/>
            </a:blip>
            <a:stretch>
              <a:fillRect/>
            </a:stretch>
          </p:blipFill>
          <p:spPr>
            <a:xfrm>
              <a:off x="-129875" y="-69575"/>
              <a:ext cx="1343025" cy="1000125"/>
            </a:xfrm>
            <a:prstGeom prst="rect">
              <a:avLst/>
            </a:prstGeom>
            <a:noFill/>
            <a:ln>
              <a:noFill/>
            </a:ln>
          </p:spPr>
        </p:pic>
        <p:pic>
          <p:nvPicPr>
            <p:cNvPr id="128" name="Google Shape;128;p13"/>
            <p:cNvPicPr preferRelativeResize="0"/>
            <p:nvPr/>
          </p:nvPicPr>
          <p:blipFill>
            <a:blip r:embed="rId4">
              <a:alphaModFix amt="49000"/>
            </a:blip>
            <a:stretch>
              <a:fillRect/>
            </a:stretch>
          </p:blipFill>
          <p:spPr>
            <a:xfrm>
              <a:off x="8067425" y="4608488"/>
              <a:ext cx="885825" cy="771525"/>
            </a:xfrm>
            <a:prstGeom prst="rect">
              <a:avLst/>
            </a:prstGeom>
            <a:noFill/>
            <a:ln>
              <a:noFill/>
            </a:ln>
          </p:spPr>
        </p:pic>
      </p:grpSp>
      <p:grpSp>
        <p:nvGrpSpPr>
          <p:cNvPr id="129" name="Google Shape;129;p13"/>
          <p:cNvGrpSpPr/>
          <p:nvPr/>
        </p:nvGrpSpPr>
        <p:grpSpPr>
          <a:xfrm>
            <a:off x="-234537" y="-69575"/>
            <a:ext cx="9187775" cy="3473188"/>
            <a:chOff x="-234537" y="-69575"/>
            <a:chExt cx="9187775" cy="3473188"/>
          </a:xfrm>
        </p:grpSpPr>
        <p:pic>
          <p:nvPicPr>
            <p:cNvPr id="130" name="Google Shape;130;p13"/>
            <p:cNvPicPr preferRelativeResize="0"/>
            <p:nvPr/>
          </p:nvPicPr>
          <p:blipFill>
            <a:blip r:embed="rId5">
              <a:alphaModFix/>
            </a:blip>
            <a:stretch>
              <a:fillRect/>
            </a:stretch>
          </p:blipFill>
          <p:spPr>
            <a:xfrm>
              <a:off x="7843213" y="2479688"/>
              <a:ext cx="1019175" cy="923925"/>
            </a:xfrm>
            <a:prstGeom prst="rect">
              <a:avLst/>
            </a:prstGeom>
            <a:noFill/>
            <a:ln>
              <a:noFill/>
            </a:ln>
          </p:spPr>
        </p:pic>
        <p:pic>
          <p:nvPicPr>
            <p:cNvPr id="131" name="Google Shape;131;p13"/>
            <p:cNvPicPr preferRelativeResize="0"/>
            <p:nvPr/>
          </p:nvPicPr>
          <p:blipFill>
            <a:blip r:embed="rId6">
              <a:alphaModFix/>
            </a:blip>
            <a:stretch>
              <a:fillRect/>
            </a:stretch>
          </p:blipFill>
          <p:spPr>
            <a:xfrm>
              <a:off x="7534838" y="-69575"/>
              <a:ext cx="828675" cy="533400"/>
            </a:xfrm>
            <a:prstGeom prst="rect">
              <a:avLst/>
            </a:prstGeom>
            <a:noFill/>
            <a:ln>
              <a:noFill/>
            </a:ln>
          </p:spPr>
        </p:pic>
        <p:pic>
          <p:nvPicPr>
            <p:cNvPr id="132" name="Google Shape;132;p13"/>
            <p:cNvPicPr preferRelativeResize="0"/>
            <p:nvPr/>
          </p:nvPicPr>
          <p:blipFill>
            <a:blip r:embed="rId7">
              <a:alphaModFix/>
            </a:blip>
            <a:stretch>
              <a:fillRect/>
            </a:stretch>
          </p:blipFill>
          <p:spPr>
            <a:xfrm>
              <a:off x="8153138" y="975113"/>
              <a:ext cx="800100" cy="771525"/>
            </a:xfrm>
            <a:prstGeom prst="rect">
              <a:avLst/>
            </a:prstGeom>
            <a:noFill/>
            <a:ln>
              <a:noFill/>
            </a:ln>
          </p:spPr>
        </p:pic>
        <p:pic>
          <p:nvPicPr>
            <p:cNvPr id="133" name="Google Shape;133;p13"/>
            <p:cNvPicPr preferRelativeResize="0"/>
            <p:nvPr/>
          </p:nvPicPr>
          <p:blipFill>
            <a:blip r:embed="rId5">
              <a:alphaModFix/>
            </a:blip>
            <a:stretch>
              <a:fillRect/>
            </a:stretch>
          </p:blipFill>
          <p:spPr>
            <a:xfrm rot="-5661731">
              <a:off x="6653362" y="717538"/>
              <a:ext cx="1019175" cy="923925"/>
            </a:xfrm>
            <a:prstGeom prst="rect">
              <a:avLst/>
            </a:prstGeom>
            <a:noFill/>
            <a:ln>
              <a:noFill/>
            </a:ln>
            <a:effectLst>
              <a:reflection endPos="30000" dist="38100" dir="5400000" fadeDir="5400012" sy="-100000" algn="bl" rotWithShape="0"/>
            </a:effectLst>
          </p:spPr>
        </p:pic>
        <p:pic>
          <p:nvPicPr>
            <p:cNvPr id="134" name="Google Shape;134;p13"/>
            <p:cNvPicPr preferRelativeResize="0"/>
            <p:nvPr/>
          </p:nvPicPr>
          <p:blipFill>
            <a:blip r:embed="rId7">
              <a:alphaModFix/>
            </a:blip>
            <a:stretch>
              <a:fillRect/>
            </a:stretch>
          </p:blipFill>
          <p:spPr>
            <a:xfrm>
              <a:off x="-234537" y="426988"/>
              <a:ext cx="800100" cy="771525"/>
            </a:xfrm>
            <a:prstGeom prst="rect">
              <a:avLst/>
            </a:prstGeom>
            <a:noFill/>
            <a:ln>
              <a:noFill/>
            </a:ln>
          </p:spPr>
        </p:pic>
      </p:grpSp>
      <p:sp>
        <p:nvSpPr>
          <p:cNvPr id="135" name="Google Shape;135;p13"/>
          <p:cNvSpPr txBox="1">
            <a:spLocks noGrp="1"/>
          </p:cNvSpPr>
          <p:nvPr>
            <p:ph type="title"/>
          </p:nvPr>
        </p:nvSpPr>
        <p:spPr>
          <a:xfrm>
            <a:off x="720000" y="1895175"/>
            <a:ext cx="38148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b="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6" name="Google Shape;136;p13"/>
          <p:cNvSpPr txBox="1">
            <a:spLocks noGrp="1"/>
          </p:cNvSpPr>
          <p:nvPr>
            <p:ph type="title" idx="2" hasCustomPrompt="1"/>
          </p:nvPr>
        </p:nvSpPr>
        <p:spPr>
          <a:xfrm>
            <a:off x="806626" y="1333225"/>
            <a:ext cx="6426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accent3"/>
                </a:solidFill>
              </a:defRPr>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37" name="Google Shape;137;p13"/>
          <p:cNvSpPr txBox="1">
            <a:spLocks noGrp="1"/>
          </p:cNvSpPr>
          <p:nvPr>
            <p:ph type="subTitle" idx="1"/>
          </p:nvPr>
        </p:nvSpPr>
        <p:spPr>
          <a:xfrm>
            <a:off x="720000" y="2329300"/>
            <a:ext cx="264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38" name="Google Shape;138;p13"/>
          <p:cNvSpPr txBox="1">
            <a:spLocks noGrp="1"/>
          </p:cNvSpPr>
          <p:nvPr>
            <p:ph type="title" idx="3"/>
          </p:nvPr>
        </p:nvSpPr>
        <p:spPr>
          <a:xfrm>
            <a:off x="4609100" y="1895175"/>
            <a:ext cx="38148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b="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39" name="Google Shape;139;p13"/>
          <p:cNvSpPr txBox="1">
            <a:spLocks noGrp="1"/>
          </p:cNvSpPr>
          <p:nvPr>
            <p:ph type="title" idx="4" hasCustomPrompt="1"/>
          </p:nvPr>
        </p:nvSpPr>
        <p:spPr>
          <a:xfrm>
            <a:off x="4685100" y="1333225"/>
            <a:ext cx="6426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accent3"/>
                </a:solidFill>
              </a:defRPr>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40" name="Google Shape;140;p13"/>
          <p:cNvSpPr txBox="1">
            <a:spLocks noGrp="1"/>
          </p:cNvSpPr>
          <p:nvPr>
            <p:ph type="subTitle" idx="5"/>
          </p:nvPr>
        </p:nvSpPr>
        <p:spPr>
          <a:xfrm>
            <a:off x="4609100" y="2329300"/>
            <a:ext cx="264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41" name="Google Shape;141;p13"/>
          <p:cNvSpPr txBox="1">
            <a:spLocks noGrp="1"/>
          </p:cNvSpPr>
          <p:nvPr>
            <p:ph type="title" idx="6"/>
          </p:nvPr>
        </p:nvSpPr>
        <p:spPr>
          <a:xfrm>
            <a:off x="720000" y="3689575"/>
            <a:ext cx="38148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b="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42" name="Google Shape;142;p13"/>
          <p:cNvSpPr txBox="1">
            <a:spLocks noGrp="1"/>
          </p:cNvSpPr>
          <p:nvPr>
            <p:ph type="title" idx="7" hasCustomPrompt="1"/>
          </p:nvPr>
        </p:nvSpPr>
        <p:spPr>
          <a:xfrm>
            <a:off x="833100" y="3121675"/>
            <a:ext cx="6426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accent3"/>
                </a:solidFill>
              </a:defRPr>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43" name="Google Shape;143;p13"/>
          <p:cNvSpPr txBox="1">
            <a:spLocks noGrp="1"/>
          </p:cNvSpPr>
          <p:nvPr>
            <p:ph type="subTitle" idx="8"/>
          </p:nvPr>
        </p:nvSpPr>
        <p:spPr>
          <a:xfrm>
            <a:off x="720000" y="4123700"/>
            <a:ext cx="264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44" name="Google Shape;144;p13"/>
          <p:cNvSpPr txBox="1">
            <a:spLocks noGrp="1"/>
          </p:cNvSpPr>
          <p:nvPr>
            <p:ph type="title" idx="9"/>
          </p:nvPr>
        </p:nvSpPr>
        <p:spPr>
          <a:xfrm>
            <a:off x="4609100" y="3689575"/>
            <a:ext cx="38148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b="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45" name="Google Shape;145;p13"/>
          <p:cNvSpPr txBox="1">
            <a:spLocks noGrp="1"/>
          </p:cNvSpPr>
          <p:nvPr>
            <p:ph type="title" idx="13" hasCustomPrompt="1"/>
          </p:nvPr>
        </p:nvSpPr>
        <p:spPr>
          <a:xfrm>
            <a:off x="4598475" y="3121675"/>
            <a:ext cx="868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accent3"/>
                </a:solidFill>
              </a:defRPr>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46" name="Google Shape;146;p13"/>
          <p:cNvSpPr txBox="1">
            <a:spLocks noGrp="1"/>
          </p:cNvSpPr>
          <p:nvPr>
            <p:ph type="subTitle" idx="14"/>
          </p:nvPr>
        </p:nvSpPr>
        <p:spPr>
          <a:xfrm>
            <a:off x="4609100" y="4123700"/>
            <a:ext cx="264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47" name="Google Shape;147;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5"/>
          <p:cNvSpPr txBox="1">
            <a:spLocks noGrp="1"/>
          </p:cNvSpPr>
          <p:nvPr>
            <p:ph type="subTitle" idx="1"/>
          </p:nvPr>
        </p:nvSpPr>
        <p:spPr>
          <a:xfrm>
            <a:off x="3987500" y="2174100"/>
            <a:ext cx="4441500" cy="13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 name="Google Shape;164;p15"/>
          <p:cNvSpPr txBox="1">
            <a:spLocks noGrp="1"/>
          </p:cNvSpPr>
          <p:nvPr>
            <p:ph type="title"/>
          </p:nvPr>
        </p:nvSpPr>
        <p:spPr>
          <a:xfrm>
            <a:off x="3987475" y="1601400"/>
            <a:ext cx="4441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74175"/>
            <a:ext cx="7713900" cy="48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3000"/>
              <a:buFont typeface="Krona One"/>
              <a:buNone/>
              <a:defRPr sz="3000" b="1">
                <a:solidFill>
                  <a:schemeClr val="accent5"/>
                </a:solidFill>
                <a:latin typeface="Krona One"/>
                <a:ea typeface="Krona One"/>
                <a:cs typeface="Krona One"/>
                <a:sym typeface="Krona One"/>
              </a:defRPr>
            </a:lvl1pPr>
            <a:lvl2pPr lvl="1"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2pPr>
            <a:lvl3pPr lvl="2"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3pPr>
            <a:lvl4pPr lvl="3"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4pPr>
            <a:lvl5pPr lvl="4"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5pPr>
            <a:lvl6pPr lvl="5"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6pPr>
            <a:lvl7pPr lvl="6"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7pPr>
            <a:lvl8pPr lvl="7"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8pPr>
            <a:lvl9pPr lvl="8" algn="ctr" rtl="0">
              <a:spcBef>
                <a:spcPts val="0"/>
              </a:spcBef>
              <a:spcAft>
                <a:spcPts val="0"/>
              </a:spcAft>
              <a:buClr>
                <a:schemeClr val="accent5"/>
              </a:buClr>
              <a:buSzPts val="3000"/>
              <a:buFont typeface="Oswald"/>
              <a:buNone/>
              <a:defRPr sz="3000" b="1">
                <a:solidFill>
                  <a:schemeClr val="accent5"/>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15100" y="956875"/>
            <a:ext cx="7713900" cy="36516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1pPr>
            <a:lvl2pPr marL="914400" lvl="1"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2pPr>
            <a:lvl3pPr marL="1371600" lvl="2"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3pPr>
            <a:lvl4pPr marL="1828800" lvl="3"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4pPr>
            <a:lvl5pPr marL="2286000" lvl="4"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5pPr>
            <a:lvl6pPr marL="2743200" lvl="5"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6pPr>
            <a:lvl7pPr marL="3200400" lvl="6"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7pPr>
            <a:lvl8pPr marL="3657600" lvl="7"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8pPr>
            <a:lvl9pPr marL="4114800" lvl="8" indent="-330200">
              <a:lnSpc>
                <a:spcPct val="100000"/>
              </a:lnSpc>
              <a:spcBef>
                <a:spcPts val="0"/>
              </a:spcBef>
              <a:spcAft>
                <a:spcPts val="0"/>
              </a:spcAft>
              <a:buClr>
                <a:schemeClr val="accent5"/>
              </a:buClr>
              <a:buSzPts val="1600"/>
              <a:buFont typeface="Barlow"/>
              <a:buChar char="■"/>
              <a:defRPr sz="1600">
                <a:solidFill>
                  <a:schemeClr val="accent5"/>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59" r:id="rId8"/>
    <p:sldLayoutId id="2147483661" r:id="rId9"/>
    <p:sldLayoutId id="2147483673"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rcsbahrain.org/en/donate/" TargetMode="External"/><Relationship Id="rId4" Type="http://schemas.openxmlformats.org/officeDocument/2006/relationships/hyperlink" Target="https://www.moh.gov.bh/healthinstitution/blooddonation?lang=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7"/>
          <p:cNvPicPr preferRelativeResize="0"/>
          <p:nvPr/>
        </p:nvPicPr>
        <p:blipFill rotWithShape="1">
          <a:blip r:embed="rId3">
            <a:alphaModFix/>
          </a:blip>
          <a:srcRect l="10621" t="9" r="10644"/>
          <a:stretch/>
        </p:blipFill>
        <p:spPr>
          <a:xfrm>
            <a:off x="5975600" y="948025"/>
            <a:ext cx="2192673" cy="3247425"/>
          </a:xfrm>
          <a:prstGeom prst="rect">
            <a:avLst/>
          </a:prstGeom>
          <a:noFill/>
          <a:ln>
            <a:noFill/>
          </a:ln>
        </p:spPr>
      </p:pic>
      <p:sp>
        <p:nvSpPr>
          <p:cNvPr id="407" name="Google Shape;407;p37"/>
          <p:cNvSpPr txBox="1">
            <a:spLocks noGrp="1"/>
          </p:cNvSpPr>
          <p:nvPr>
            <p:ph type="subTitle" idx="1"/>
          </p:nvPr>
        </p:nvSpPr>
        <p:spPr>
          <a:xfrm>
            <a:off x="715150" y="3953075"/>
            <a:ext cx="5041200" cy="409500"/>
          </a:xfrm>
          <a:prstGeom prst="rect">
            <a:avLst/>
          </a:prstGeom>
        </p:spPr>
        <p:txBody>
          <a:bodyPr spcFirstLastPara="1" wrap="square" lIns="91425" tIns="91425" rIns="91425" bIns="91425" anchor="ctr" anchorCtr="0">
            <a:noAutofit/>
          </a:bodyPr>
          <a:lstStyle/>
          <a:p>
            <a:pPr rtl="0"/>
            <a:r>
              <a:rPr lang="en-US" sz="1600" dirty="0">
                <a:latin typeface="new roman"/>
              </a:rPr>
              <a:t>Name: Yusuf Abdulrahman Shareeda ID: 6200569</a:t>
            </a:r>
          </a:p>
          <a:p>
            <a:pPr rtl="0"/>
            <a:r>
              <a:rPr lang="en-US" sz="1600" dirty="0">
                <a:latin typeface="new roman"/>
              </a:rPr>
              <a:t>Supervisor: Dr. </a:t>
            </a:r>
            <a:r>
              <a:rPr lang="en-US" sz="1600" dirty="0" err="1">
                <a:latin typeface="new roman"/>
              </a:rPr>
              <a:t>Asdaque</a:t>
            </a:r>
            <a:r>
              <a:rPr lang="en-US" sz="1600" dirty="0">
                <a:latin typeface="new roman"/>
              </a:rPr>
              <a:t> &amp; Dr. Mira</a:t>
            </a:r>
          </a:p>
        </p:txBody>
      </p:sp>
      <p:sp>
        <p:nvSpPr>
          <p:cNvPr id="408" name="Google Shape;408;p37"/>
          <p:cNvSpPr txBox="1">
            <a:spLocks noGrp="1"/>
          </p:cNvSpPr>
          <p:nvPr>
            <p:ph type="ctrTitle"/>
          </p:nvPr>
        </p:nvSpPr>
        <p:spPr>
          <a:xfrm>
            <a:off x="715150" y="1246625"/>
            <a:ext cx="5138998" cy="265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new roman"/>
              </a:rPr>
              <a:t>BLOOD BANK BAHRAIN</a:t>
            </a:r>
            <a:endParaRPr dirty="0">
              <a:latin typeface="new roman"/>
            </a:endParaRPr>
          </a:p>
        </p:txBody>
      </p:sp>
      <p:sp>
        <p:nvSpPr>
          <p:cNvPr id="2" name="Google Shape;407;p37">
            <a:extLst>
              <a:ext uri="{FF2B5EF4-FFF2-40B4-BE49-F238E27FC236}">
                <a16:creationId xmlns:a16="http://schemas.microsoft.com/office/drawing/2014/main" id="{3BE2E9C3-5921-3112-BDD7-0BEE4C6A6A3E}"/>
              </a:ext>
            </a:extLst>
          </p:cNvPr>
          <p:cNvSpPr txBox="1">
            <a:spLocks/>
          </p:cNvSpPr>
          <p:nvPr/>
        </p:nvSpPr>
        <p:spPr>
          <a:xfrm>
            <a:off x="2103117" y="1521089"/>
            <a:ext cx="2147649" cy="1836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5"/>
              </a:buClr>
              <a:buSzPts val="1600"/>
              <a:buFont typeface="Barlow"/>
              <a:buNone/>
              <a:defRPr sz="1600" b="0" i="0" u="none" strike="noStrike" cap="none">
                <a:solidFill>
                  <a:schemeClr val="accent5"/>
                </a:solidFill>
                <a:latin typeface="Barlow"/>
                <a:ea typeface="Barlow"/>
                <a:cs typeface="Barlow"/>
                <a:sym typeface="Barlow"/>
              </a:defRPr>
            </a:lvl1pPr>
            <a:lvl2pPr marL="914400" marR="0" lvl="1"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2pPr>
            <a:lvl3pPr marL="1371600" marR="0" lvl="2"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3pPr>
            <a:lvl4pPr marL="1828800" marR="0" lvl="3"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4pPr>
            <a:lvl5pPr marL="2286000" marR="0" lvl="4"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5pPr>
            <a:lvl6pPr marL="2743200" marR="0" lvl="5"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6pPr>
            <a:lvl7pPr marL="3200400" marR="0" lvl="6"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7pPr>
            <a:lvl8pPr marL="3657600" marR="0" lvl="7"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8pPr>
            <a:lvl9pPr marL="4114800" marR="0" lvl="8" indent="-330200" algn="ctr" rtl="0">
              <a:lnSpc>
                <a:spcPct val="100000"/>
              </a:lnSpc>
              <a:spcBef>
                <a:spcPts val="0"/>
              </a:spcBef>
              <a:spcAft>
                <a:spcPts val="0"/>
              </a:spcAft>
              <a:buClr>
                <a:schemeClr val="accent5"/>
              </a:buClr>
              <a:buSzPts val="1800"/>
              <a:buFont typeface="Barlow"/>
              <a:buNone/>
              <a:defRPr sz="1800" b="0" i="0" u="none" strike="noStrike" cap="none">
                <a:solidFill>
                  <a:schemeClr val="accent5"/>
                </a:solidFill>
                <a:latin typeface="Barlow"/>
                <a:ea typeface="Barlow"/>
                <a:cs typeface="Barlow"/>
                <a:sym typeface="Barlow"/>
              </a:defRPr>
            </a:lvl9pPr>
          </a:lstStyle>
          <a:p>
            <a:pPr algn="ctr"/>
            <a:r>
              <a:rPr lang="en-US" sz="1200" b="1" dirty="0">
                <a:latin typeface="new roman"/>
              </a:rPr>
              <a:t>Website &amp; Application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7">
                                            <p:txEl>
                                              <p:pRg st="0" end="0"/>
                                            </p:txEl>
                                          </p:spTgt>
                                        </p:tgtEl>
                                        <p:attrNameLst>
                                          <p:attrName>style.visibility</p:attrName>
                                        </p:attrNameLst>
                                      </p:cBhvr>
                                      <p:to>
                                        <p:strVal val="visible"/>
                                      </p:to>
                                    </p:set>
                                    <p:animEffect transition="in" filter="fade">
                                      <p:cBhvr>
                                        <p:cTn id="11" dur="500"/>
                                        <p:tgtEl>
                                          <p:spTgt spid="40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7">
                                            <p:txEl>
                                              <p:pRg st="1" end="1"/>
                                            </p:txEl>
                                          </p:spTgt>
                                        </p:tgtEl>
                                        <p:attrNameLst>
                                          <p:attrName>style.visibility</p:attrName>
                                        </p:attrNameLst>
                                      </p:cBhvr>
                                      <p:to>
                                        <p:strVal val="visible"/>
                                      </p:to>
                                    </p:set>
                                    <p:animEffect transition="in" filter="fade">
                                      <p:cBhvr>
                                        <p:cTn id="15" dur="500"/>
                                        <p:tgtEl>
                                          <p:spTgt spid="40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8"/>
                                        </p:tgtEl>
                                        <p:attrNameLst>
                                          <p:attrName>style.visibility</p:attrName>
                                        </p:attrNameLst>
                                      </p:cBhvr>
                                      <p:to>
                                        <p:strVal val="visible"/>
                                      </p:to>
                                    </p:set>
                                    <p:animEffect transition="in" filter="fade">
                                      <p:cBhvr>
                                        <p:cTn id="19" dur="500"/>
                                        <p:tgtEl>
                                          <p:spTgt spid="40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uiExpand="1" build="p"/>
      <p:bldP spid="408" grpId="0"/>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4017-C6DF-39AE-8360-0B99CC6A0865}"/>
              </a:ext>
            </a:extLst>
          </p:cNvPr>
          <p:cNvSpPr>
            <a:spLocks noGrp="1"/>
          </p:cNvSpPr>
          <p:nvPr>
            <p:ph type="title"/>
          </p:nvPr>
        </p:nvSpPr>
        <p:spPr/>
        <p:txBody>
          <a:bodyPr/>
          <a:lstStyle/>
          <a:p>
            <a:r>
              <a:rPr lang="en-US" dirty="0"/>
              <a:t>Use case diagram</a:t>
            </a:r>
          </a:p>
        </p:txBody>
      </p:sp>
      <p:pic>
        <p:nvPicPr>
          <p:cNvPr id="4" name="Picture 3">
            <a:extLst>
              <a:ext uri="{FF2B5EF4-FFF2-40B4-BE49-F238E27FC236}">
                <a16:creationId xmlns:a16="http://schemas.microsoft.com/office/drawing/2014/main" id="{5EDEF6DE-602F-CA90-7489-9EB8CF7B28ED}"/>
              </a:ext>
            </a:extLst>
          </p:cNvPr>
          <p:cNvPicPr>
            <a:picLocks noChangeAspect="1"/>
          </p:cNvPicPr>
          <p:nvPr/>
        </p:nvPicPr>
        <p:blipFill>
          <a:blip r:embed="rId2"/>
          <a:stretch>
            <a:fillRect/>
          </a:stretch>
        </p:blipFill>
        <p:spPr>
          <a:xfrm>
            <a:off x="4872432" y="2357845"/>
            <a:ext cx="4222231" cy="2864031"/>
          </a:xfrm>
          <a:prstGeom prst="rect">
            <a:avLst/>
          </a:prstGeom>
        </p:spPr>
      </p:pic>
      <p:pic>
        <p:nvPicPr>
          <p:cNvPr id="6" name="Picture 5">
            <a:extLst>
              <a:ext uri="{FF2B5EF4-FFF2-40B4-BE49-F238E27FC236}">
                <a16:creationId xmlns:a16="http://schemas.microsoft.com/office/drawing/2014/main" id="{A4FF7C82-2658-9F52-AF69-02399C0B7573}"/>
              </a:ext>
            </a:extLst>
          </p:cNvPr>
          <p:cNvPicPr>
            <a:picLocks noChangeAspect="1"/>
          </p:cNvPicPr>
          <p:nvPr/>
        </p:nvPicPr>
        <p:blipFill>
          <a:blip r:embed="rId3"/>
          <a:stretch>
            <a:fillRect/>
          </a:stretch>
        </p:blipFill>
        <p:spPr>
          <a:xfrm>
            <a:off x="336706" y="1639387"/>
            <a:ext cx="3934864" cy="3582489"/>
          </a:xfrm>
          <a:prstGeom prst="rect">
            <a:avLst/>
          </a:prstGeom>
        </p:spPr>
      </p:pic>
      <p:sp>
        <p:nvSpPr>
          <p:cNvPr id="7" name="Title 1">
            <a:extLst>
              <a:ext uri="{FF2B5EF4-FFF2-40B4-BE49-F238E27FC236}">
                <a16:creationId xmlns:a16="http://schemas.microsoft.com/office/drawing/2014/main" id="{50A1D731-1BAE-DB61-5F80-106F77DEB7BD}"/>
              </a:ext>
            </a:extLst>
          </p:cNvPr>
          <p:cNvSpPr txBox="1">
            <a:spLocks/>
          </p:cNvSpPr>
          <p:nvPr/>
        </p:nvSpPr>
        <p:spPr>
          <a:xfrm>
            <a:off x="1276209" y="1204847"/>
            <a:ext cx="2055857"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1pPr>
            <a:lvl2pPr marR="0" lvl="1"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2pPr>
            <a:lvl3pPr marR="0" lvl="2"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3pPr>
            <a:lvl4pPr marR="0" lvl="3"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4pPr>
            <a:lvl5pPr marR="0" lvl="4"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5pPr>
            <a:lvl6pPr marR="0" lvl="5"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6pPr>
            <a:lvl7pPr marR="0" lvl="6"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7pPr>
            <a:lvl8pPr marR="0" lvl="7"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8pPr>
            <a:lvl9pPr marR="0" lvl="8"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9pPr>
          </a:lstStyle>
          <a:p>
            <a:r>
              <a:rPr lang="en-US" sz="1200" dirty="0"/>
              <a:t>User &amp; Admin</a:t>
            </a:r>
          </a:p>
        </p:txBody>
      </p:sp>
      <p:sp>
        <p:nvSpPr>
          <p:cNvPr id="10" name="Title 1">
            <a:extLst>
              <a:ext uri="{FF2B5EF4-FFF2-40B4-BE49-F238E27FC236}">
                <a16:creationId xmlns:a16="http://schemas.microsoft.com/office/drawing/2014/main" id="{DBC31039-FB75-5F58-EEE7-9145D6B98437}"/>
              </a:ext>
            </a:extLst>
          </p:cNvPr>
          <p:cNvSpPr txBox="1">
            <a:spLocks/>
          </p:cNvSpPr>
          <p:nvPr/>
        </p:nvSpPr>
        <p:spPr>
          <a:xfrm>
            <a:off x="6368143" y="1879761"/>
            <a:ext cx="2055857"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1pPr>
            <a:lvl2pPr marR="0" lvl="1"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2pPr>
            <a:lvl3pPr marR="0" lvl="2"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3pPr>
            <a:lvl4pPr marR="0" lvl="3"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4pPr>
            <a:lvl5pPr marR="0" lvl="4"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5pPr>
            <a:lvl6pPr marR="0" lvl="5"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6pPr>
            <a:lvl7pPr marR="0" lvl="6"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7pPr>
            <a:lvl8pPr marR="0" lvl="7"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8pPr>
            <a:lvl9pPr marR="0" lvl="8"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9pPr>
          </a:lstStyle>
          <a:p>
            <a:r>
              <a:rPr lang="en-US" sz="1200" dirty="0"/>
              <a:t>Hospital &amp; Guest</a:t>
            </a:r>
          </a:p>
        </p:txBody>
      </p:sp>
    </p:spTree>
    <p:extLst>
      <p:ext uri="{BB962C8B-B14F-4D97-AF65-F5344CB8AC3E}">
        <p14:creationId xmlns:p14="http://schemas.microsoft.com/office/powerpoint/2010/main" val="265345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4017-C6DF-39AE-8360-0B99CC6A0865}"/>
              </a:ext>
            </a:extLst>
          </p:cNvPr>
          <p:cNvSpPr>
            <a:spLocks noGrp="1"/>
          </p:cNvSpPr>
          <p:nvPr>
            <p:ph type="title"/>
          </p:nvPr>
        </p:nvSpPr>
        <p:spPr/>
        <p:txBody>
          <a:bodyPr/>
          <a:lstStyle/>
          <a:p>
            <a:r>
              <a:rPr lang="en-US" dirty="0"/>
              <a:t>Flowchart diagram</a:t>
            </a:r>
            <a:br>
              <a:rPr lang="en-US" dirty="0"/>
            </a:br>
            <a:endParaRPr lang="en-US" dirty="0"/>
          </a:p>
        </p:txBody>
      </p:sp>
      <p:pic>
        <p:nvPicPr>
          <p:cNvPr id="4" name="Picture 3" descr="A screenshot of a computer&#10;&#10;Description automatically generated">
            <a:extLst>
              <a:ext uri="{FF2B5EF4-FFF2-40B4-BE49-F238E27FC236}">
                <a16:creationId xmlns:a16="http://schemas.microsoft.com/office/drawing/2014/main" id="{7AA3CC37-2F99-51DD-32B7-73A79EEBCF09}"/>
              </a:ext>
            </a:extLst>
          </p:cNvPr>
          <p:cNvPicPr>
            <a:picLocks noChangeAspect="1"/>
          </p:cNvPicPr>
          <p:nvPr/>
        </p:nvPicPr>
        <p:blipFill>
          <a:blip r:embed="rId2"/>
          <a:stretch>
            <a:fillRect/>
          </a:stretch>
        </p:blipFill>
        <p:spPr>
          <a:xfrm>
            <a:off x="1124704" y="731375"/>
            <a:ext cx="6894592" cy="4585939"/>
          </a:xfrm>
          <a:prstGeom prst="rect">
            <a:avLst/>
          </a:prstGeom>
        </p:spPr>
      </p:pic>
    </p:spTree>
    <p:extLst>
      <p:ext uri="{BB962C8B-B14F-4D97-AF65-F5344CB8AC3E}">
        <p14:creationId xmlns:p14="http://schemas.microsoft.com/office/powerpoint/2010/main" val="18592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8672F1-BB13-0FC5-2E00-2D8DC76FE1C5}"/>
              </a:ext>
            </a:extLst>
          </p:cNvPr>
          <p:cNvSpPr>
            <a:spLocks noGrp="1"/>
          </p:cNvSpPr>
          <p:nvPr>
            <p:ph type="title"/>
          </p:nvPr>
        </p:nvSpPr>
        <p:spPr>
          <a:xfrm>
            <a:off x="720000" y="445025"/>
            <a:ext cx="7704000" cy="572700"/>
          </a:xfrm>
        </p:spPr>
        <p:txBody>
          <a:bodyPr/>
          <a:lstStyle/>
          <a:p>
            <a:r>
              <a:rPr lang="en-US" dirty="0"/>
              <a:t>EER diagram</a:t>
            </a:r>
            <a:br>
              <a:rPr lang="en-US" dirty="0"/>
            </a:br>
            <a:endParaRPr lang="en-US" dirty="0"/>
          </a:p>
        </p:txBody>
      </p:sp>
      <p:pic>
        <p:nvPicPr>
          <p:cNvPr id="5" name="Picture 4">
            <a:extLst>
              <a:ext uri="{FF2B5EF4-FFF2-40B4-BE49-F238E27FC236}">
                <a16:creationId xmlns:a16="http://schemas.microsoft.com/office/drawing/2014/main" id="{85EFDC3C-4507-77F8-72E4-40CDF25045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150" y="870647"/>
            <a:ext cx="5883700" cy="4531205"/>
          </a:xfrm>
          <a:prstGeom prst="rect">
            <a:avLst/>
          </a:prstGeom>
          <a:noFill/>
          <a:ln>
            <a:noFill/>
          </a:ln>
        </p:spPr>
      </p:pic>
    </p:spTree>
    <p:extLst>
      <p:ext uri="{BB962C8B-B14F-4D97-AF65-F5344CB8AC3E}">
        <p14:creationId xmlns:p14="http://schemas.microsoft.com/office/powerpoint/2010/main" val="3872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5"/>
          <p:cNvSpPr txBox="1">
            <a:spLocks noGrp="1"/>
          </p:cNvSpPr>
          <p:nvPr>
            <p:ph type="title"/>
          </p:nvPr>
        </p:nvSpPr>
        <p:spPr>
          <a:xfrm>
            <a:off x="720000" y="68389"/>
            <a:ext cx="7704000" cy="572700"/>
          </a:xfrm>
          <a:prstGeom prst="rect">
            <a:avLst/>
          </a:prstGeom>
        </p:spPr>
        <p:txBody>
          <a:bodyPr spcFirstLastPara="1" wrap="square" lIns="91425" tIns="91425" rIns="91425" bIns="91425" anchor="ctr" anchorCtr="0">
            <a:noAutofit/>
          </a:bodyPr>
          <a:lstStyle/>
          <a:p>
            <a:r>
              <a:rPr lang="en-GB" dirty="0">
                <a:latin typeface="new roman"/>
              </a:rPr>
              <a:t>Project plan</a:t>
            </a:r>
            <a:endParaRPr lang="en-US" dirty="0">
              <a:latin typeface="new roman"/>
            </a:endParaRPr>
          </a:p>
        </p:txBody>
      </p:sp>
      <p:sp>
        <p:nvSpPr>
          <p:cNvPr id="490" name="Google Shape;490;p45"/>
          <p:cNvSpPr txBox="1"/>
          <p:nvPr/>
        </p:nvSpPr>
        <p:spPr>
          <a:xfrm flipH="1">
            <a:off x="5220719" y="3198595"/>
            <a:ext cx="882000" cy="768000"/>
          </a:xfrm>
          <a:prstGeom prst="rect">
            <a:avLst/>
          </a:prstGeom>
          <a:solidFill>
            <a:schemeClr val="tx1">
              <a:lumMod val="50000"/>
              <a:lumOff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lt1"/>
                </a:solidFill>
                <a:latin typeface="new roman"/>
                <a:ea typeface="Krona One"/>
                <a:cs typeface="Krona One"/>
                <a:sym typeface="Krona One"/>
              </a:rPr>
              <a:t>15%</a:t>
            </a:r>
            <a:endParaRPr sz="2000" b="1" dirty="0">
              <a:solidFill>
                <a:schemeClr val="lt1"/>
              </a:solidFill>
              <a:latin typeface="new roman"/>
              <a:ea typeface="Krona One"/>
              <a:cs typeface="Krona One"/>
              <a:sym typeface="Krona One"/>
            </a:endParaRPr>
          </a:p>
        </p:txBody>
      </p:sp>
      <p:sp>
        <p:nvSpPr>
          <p:cNvPr id="491" name="Google Shape;491;p45"/>
          <p:cNvSpPr txBox="1"/>
          <p:nvPr/>
        </p:nvSpPr>
        <p:spPr>
          <a:xfrm flipH="1">
            <a:off x="5200675" y="2264697"/>
            <a:ext cx="883800" cy="769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lt1"/>
                </a:solidFill>
                <a:latin typeface="new roman"/>
                <a:ea typeface="Krona One"/>
                <a:cs typeface="Krona One"/>
                <a:sym typeface="Krona One"/>
              </a:rPr>
              <a:t>45%</a:t>
            </a:r>
            <a:endParaRPr sz="2000" b="1" dirty="0">
              <a:solidFill>
                <a:schemeClr val="lt1"/>
              </a:solidFill>
              <a:latin typeface="new roman"/>
              <a:ea typeface="Krona One"/>
              <a:cs typeface="Krona One"/>
              <a:sym typeface="Krona One"/>
            </a:endParaRPr>
          </a:p>
        </p:txBody>
      </p:sp>
      <p:sp>
        <p:nvSpPr>
          <p:cNvPr id="493" name="Google Shape;493;p45"/>
          <p:cNvSpPr txBox="1"/>
          <p:nvPr/>
        </p:nvSpPr>
        <p:spPr>
          <a:xfrm flipH="1">
            <a:off x="5202475" y="1330798"/>
            <a:ext cx="882000" cy="768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lt1"/>
                </a:solidFill>
                <a:latin typeface="new roman"/>
                <a:ea typeface="Krona One"/>
                <a:cs typeface="Krona One"/>
                <a:sym typeface="Krona One"/>
              </a:rPr>
              <a:t>25%</a:t>
            </a:r>
            <a:endParaRPr sz="2000" b="1" dirty="0">
              <a:solidFill>
                <a:schemeClr val="lt1"/>
              </a:solidFill>
              <a:latin typeface="new roman"/>
              <a:ea typeface="Krona One"/>
              <a:cs typeface="Krona One"/>
              <a:sym typeface="Krona One"/>
            </a:endParaRPr>
          </a:p>
        </p:txBody>
      </p:sp>
      <p:sp>
        <p:nvSpPr>
          <p:cNvPr id="495" name="Google Shape;495;p45"/>
          <p:cNvSpPr txBox="1">
            <a:spLocks noGrp="1"/>
          </p:cNvSpPr>
          <p:nvPr>
            <p:ph type="subTitle" idx="4294967295"/>
          </p:nvPr>
        </p:nvSpPr>
        <p:spPr>
          <a:xfrm>
            <a:off x="6167476" y="1499100"/>
            <a:ext cx="2262300" cy="356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900" dirty="0">
                <a:latin typeface="new roman"/>
                <a:ea typeface="Krona One"/>
                <a:cs typeface="Krona One"/>
                <a:sym typeface="Krona One"/>
              </a:rPr>
              <a:t>HTML &amp; CSS</a:t>
            </a:r>
            <a:endParaRPr sz="1900" dirty="0">
              <a:latin typeface="new roman"/>
              <a:ea typeface="Krona One"/>
              <a:cs typeface="Krona One"/>
              <a:sym typeface="Krona One"/>
            </a:endParaRPr>
          </a:p>
        </p:txBody>
      </p:sp>
      <p:sp>
        <p:nvSpPr>
          <p:cNvPr id="497" name="Google Shape;497;p45"/>
          <p:cNvSpPr txBox="1">
            <a:spLocks noGrp="1"/>
          </p:cNvSpPr>
          <p:nvPr>
            <p:ph type="subTitle" idx="4294967295"/>
          </p:nvPr>
        </p:nvSpPr>
        <p:spPr>
          <a:xfrm>
            <a:off x="6167475" y="2471097"/>
            <a:ext cx="3067965" cy="356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dirty="0">
                <a:latin typeface="new roman"/>
                <a:ea typeface="Krona One"/>
                <a:cs typeface="Krona One"/>
                <a:sym typeface="Krona One"/>
              </a:rPr>
              <a:t>Javascript &amp; Angular &amp; XML</a:t>
            </a:r>
            <a:endParaRPr sz="2000" dirty="0">
              <a:latin typeface="new roman"/>
              <a:ea typeface="Krona One"/>
              <a:cs typeface="Krona One"/>
              <a:sym typeface="Krona One"/>
            </a:endParaRPr>
          </a:p>
        </p:txBody>
      </p:sp>
      <p:sp>
        <p:nvSpPr>
          <p:cNvPr id="499" name="Google Shape;499;p45"/>
          <p:cNvSpPr txBox="1">
            <a:spLocks noGrp="1"/>
          </p:cNvSpPr>
          <p:nvPr>
            <p:ph type="subTitle" idx="4294967295"/>
          </p:nvPr>
        </p:nvSpPr>
        <p:spPr>
          <a:xfrm>
            <a:off x="6167476" y="3404245"/>
            <a:ext cx="2262300" cy="356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dirty="0">
                <a:latin typeface="new roman"/>
                <a:ea typeface="Krona One"/>
                <a:cs typeface="Krona One"/>
                <a:sym typeface="Krona One"/>
              </a:rPr>
              <a:t>PHP</a:t>
            </a:r>
            <a:endParaRPr sz="2000" dirty="0">
              <a:latin typeface="new roman"/>
              <a:ea typeface="Krona One"/>
              <a:cs typeface="Krona One"/>
              <a:sym typeface="Krona One"/>
            </a:endParaRPr>
          </a:p>
        </p:txBody>
      </p:sp>
      <p:sp>
        <p:nvSpPr>
          <p:cNvPr id="2" name="Google Shape;489;p45">
            <a:extLst>
              <a:ext uri="{FF2B5EF4-FFF2-40B4-BE49-F238E27FC236}">
                <a16:creationId xmlns:a16="http://schemas.microsoft.com/office/drawing/2014/main" id="{B5088E43-3EEB-1A43-308B-65BB27527EF5}"/>
              </a:ext>
            </a:extLst>
          </p:cNvPr>
          <p:cNvSpPr txBox="1">
            <a:spLocks/>
          </p:cNvSpPr>
          <p:nvPr/>
        </p:nvSpPr>
        <p:spPr>
          <a:xfrm>
            <a:off x="720000" y="59220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1pPr>
            <a:lvl2pPr marR="0" lvl="1"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2pPr>
            <a:lvl3pPr marR="0" lvl="2"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3pPr>
            <a:lvl4pPr marR="0" lvl="3"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4pPr>
            <a:lvl5pPr marR="0" lvl="4"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5pPr>
            <a:lvl6pPr marR="0" lvl="5"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6pPr>
            <a:lvl7pPr marR="0" lvl="6"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7pPr>
            <a:lvl8pPr marR="0" lvl="7"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8pPr>
            <a:lvl9pPr marR="0" lvl="8"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9pPr>
          </a:lstStyle>
          <a:p>
            <a:r>
              <a:rPr lang="en-US" sz="1200" dirty="0">
                <a:latin typeface="new roman"/>
              </a:rPr>
              <a:t>There are many technologies are used in term of this project such as:</a:t>
            </a:r>
          </a:p>
        </p:txBody>
      </p:sp>
      <p:graphicFrame>
        <p:nvGraphicFramePr>
          <p:cNvPr id="5" name="Chart 4">
            <a:extLst>
              <a:ext uri="{FF2B5EF4-FFF2-40B4-BE49-F238E27FC236}">
                <a16:creationId xmlns:a16="http://schemas.microsoft.com/office/drawing/2014/main" id="{A66E88DB-B463-466B-E79D-AFEC79FF3DFE}"/>
              </a:ext>
            </a:extLst>
          </p:cNvPr>
          <p:cNvGraphicFramePr/>
          <p:nvPr>
            <p:extLst>
              <p:ext uri="{D42A27DB-BD31-4B8C-83A1-F6EECF244321}">
                <p14:modId xmlns:p14="http://schemas.microsoft.com/office/powerpoint/2010/main" val="3244265133"/>
              </p:ext>
            </p:extLst>
          </p:nvPr>
        </p:nvGraphicFramePr>
        <p:xfrm>
          <a:off x="333102" y="1138251"/>
          <a:ext cx="4330337" cy="37031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05521AD-9A26-0C73-153D-63584A1506C5}"/>
              </a:ext>
            </a:extLst>
          </p:cNvPr>
          <p:cNvSpPr txBox="1"/>
          <p:nvPr/>
        </p:nvSpPr>
        <p:spPr>
          <a:xfrm>
            <a:off x="5236550" y="4130993"/>
            <a:ext cx="3574348" cy="307777"/>
          </a:xfrm>
          <a:prstGeom prst="rect">
            <a:avLst/>
          </a:prstGeom>
          <a:noFill/>
        </p:spPr>
        <p:txBody>
          <a:bodyPr wrap="square">
            <a:spAutoFit/>
          </a:bodyPr>
          <a:lstStyle/>
          <a:p>
            <a:pPr algn="ctr"/>
            <a:r>
              <a:rPr lang="en-US" b="1" kern="100" dirty="0">
                <a:solidFill>
                  <a:schemeClr val="accent5"/>
                </a:solidFill>
                <a:latin typeface="new roman"/>
                <a:cs typeface="Myanmar Text" panose="020B0502040204020203" pitchFamily="34" charset="0"/>
              </a:rPr>
              <a:t>Android Studio &amp; VS Code</a:t>
            </a:r>
            <a:endParaRPr lang="en-US"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5">
                                            <p:txEl>
                                              <p:pRg st="0" end="0"/>
                                            </p:txEl>
                                          </p:spTgt>
                                        </p:tgtEl>
                                        <p:attrNameLst>
                                          <p:attrName>style.visibility</p:attrName>
                                        </p:attrNameLst>
                                      </p:cBhvr>
                                      <p:to>
                                        <p:strVal val="visible"/>
                                      </p:to>
                                    </p:set>
                                    <p:animEffect transition="in" filter="fade">
                                      <p:cBhvr>
                                        <p:cTn id="15" dur="500"/>
                                        <p:tgtEl>
                                          <p:spTgt spid="49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3"/>
                                        </p:tgtEl>
                                        <p:attrNameLst>
                                          <p:attrName>style.visibility</p:attrName>
                                        </p:attrNameLst>
                                      </p:cBhvr>
                                      <p:to>
                                        <p:strVal val="visible"/>
                                      </p:to>
                                    </p:set>
                                    <p:animEffect transition="in" filter="fade">
                                      <p:cBhvr>
                                        <p:cTn id="18" dur="500"/>
                                        <p:tgtEl>
                                          <p:spTgt spid="49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1"/>
                                        </p:tgtEl>
                                        <p:attrNameLst>
                                          <p:attrName>style.visibility</p:attrName>
                                        </p:attrNameLst>
                                      </p:cBhvr>
                                      <p:to>
                                        <p:strVal val="visible"/>
                                      </p:to>
                                    </p:set>
                                    <p:animEffect transition="in" filter="fade">
                                      <p:cBhvr>
                                        <p:cTn id="23" dur="500"/>
                                        <p:tgtEl>
                                          <p:spTgt spid="49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7">
                                            <p:txEl>
                                              <p:pRg st="0" end="0"/>
                                            </p:txEl>
                                          </p:spTgt>
                                        </p:tgtEl>
                                        <p:attrNameLst>
                                          <p:attrName>style.visibility</p:attrName>
                                        </p:attrNameLst>
                                      </p:cBhvr>
                                      <p:to>
                                        <p:strVal val="visible"/>
                                      </p:to>
                                    </p:set>
                                    <p:animEffect transition="in" filter="fade">
                                      <p:cBhvr>
                                        <p:cTn id="26" dur="500"/>
                                        <p:tgtEl>
                                          <p:spTgt spid="49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0"/>
                                        </p:tgtEl>
                                        <p:attrNameLst>
                                          <p:attrName>style.visibility</p:attrName>
                                        </p:attrNameLst>
                                      </p:cBhvr>
                                      <p:to>
                                        <p:strVal val="visible"/>
                                      </p:to>
                                    </p:set>
                                    <p:animEffect transition="in" filter="fade">
                                      <p:cBhvr>
                                        <p:cTn id="31" dur="500"/>
                                        <p:tgtEl>
                                          <p:spTgt spid="4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9">
                                            <p:txEl>
                                              <p:pRg st="0" end="0"/>
                                            </p:txEl>
                                          </p:spTgt>
                                        </p:tgtEl>
                                        <p:attrNameLst>
                                          <p:attrName>style.visibility</p:attrName>
                                        </p:attrNameLst>
                                      </p:cBhvr>
                                      <p:to>
                                        <p:strVal val="visible"/>
                                      </p:to>
                                    </p:set>
                                    <p:animEffect transition="in" filter="fade">
                                      <p:cBhvr>
                                        <p:cTn id="34" dur="500"/>
                                        <p:tgtEl>
                                          <p:spTgt spid="499">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animBg="1"/>
      <p:bldP spid="491" grpId="0" animBg="1"/>
      <p:bldP spid="493" grpId="0" animBg="1"/>
      <p:bldP spid="495" grpId="0" build="p"/>
      <p:bldP spid="497" grpId="0" build="p"/>
      <p:bldP spid="499" grpId="0" build="p"/>
      <p:bldP spid="2" grpId="0"/>
      <p:bldGraphic spid="5"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5" name="Google Shape;825;p57"/>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new roman"/>
              </a:rPr>
              <a:t>Methodology: Waterfall</a:t>
            </a:r>
            <a:endParaRPr dirty="0">
              <a:latin typeface="new roman"/>
            </a:endParaRPr>
          </a:p>
        </p:txBody>
      </p:sp>
      <p:sp>
        <p:nvSpPr>
          <p:cNvPr id="768" name="مستطيل مستدير الزوايا 11">
            <a:extLst>
              <a:ext uri="{FF2B5EF4-FFF2-40B4-BE49-F238E27FC236}">
                <a16:creationId xmlns:a16="http://schemas.microsoft.com/office/drawing/2014/main" id="{30CD48CE-21FA-7A48-FFBE-1D104E575697}"/>
              </a:ext>
            </a:extLst>
          </p:cNvPr>
          <p:cNvSpPr/>
          <p:nvPr/>
        </p:nvSpPr>
        <p:spPr>
          <a:xfrm>
            <a:off x="197452" y="1143039"/>
            <a:ext cx="1484637" cy="22322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4"/>
          </a:lnRef>
          <a:fillRef idx="1">
            <a:schemeClr val="lt1"/>
          </a:fillRef>
          <a:effectRef idx="0">
            <a:schemeClr val="accent4"/>
          </a:effectRef>
          <a:fontRef idx="minor">
            <a:schemeClr val="dk1"/>
          </a:fontRef>
        </p:style>
        <p:txBody>
          <a:bodyPr rtlCol="1" anchor="ctr"/>
          <a:lstStyle/>
          <a:p>
            <a:pPr algn="ctr"/>
            <a:r>
              <a:rPr lang="en-US" dirty="0">
                <a:solidFill>
                  <a:schemeClr val="accent5"/>
                </a:solidFill>
                <a:latin typeface="new roman"/>
              </a:rPr>
              <a:t>Requirements</a:t>
            </a:r>
            <a:endParaRPr lang="ar-SA" dirty="0">
              <a:solidFill>
                <a:schemeClr val="accent5"/>
              </a:solidFill>
              <a:latin typeface="new roman"/>
            </a:endParaRPr>
          </a:p>
        </p:txBody>
      </p:sp>
      <p:sp>
        <p:nvSpPr>
          <p:cNvPr id="769" name="مستطيل مستدير الزوايا 12">
            <a:extLst>
              <a:ext uri="{FF2B5EF4-FFF2-40B4-BE49-F238E27FC236}">
                <a16:creationId xmlns:a16="http://schemas.microsoft.com/office/drawing/2014/main" id="{A5BD46DA-0CDE-95B6-0C26-9971792C2078}"/>
              </a:ext>
            </a:extLst>
          </p:cNvPr>
          <p:cNvSpPr/>
          <p:nvPr/>
        </p:nvSpPr>
        <p:spPr>
          <a:xfrm>
            <a:off x="1462489" y="1476786"/>
            <a:ext cx="1484637" cy="22322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4"/>
          </a:lnRef>
          <a:fillRef idx="1">
            <a:schemeClr val="lt1"/>
          </a:fillRef>
          <a:effectRef idx="0">
            <a:schemeClr val="accent4"/>
          </a:effectRef>
          <a:fontRef idx="minor">
            <a:schemeClr val="dk1"/>
          </a:fontRef>
        </p:style>
        <p:txBody>
          <a:bodyPr rtlCol="1" anchor="ctr"/>
          <a:lstStyle/>
          <a:p>
            <a:pPr algn="ctr"/>
            <a:r>
              <a:rPr lang="en-US" dirty="0">
                <a:solidFill>
                  <a:schemeClr val="accent5"/>
                </a:solidFill>
                <a:latin typeface="new roman"/>
              </a:rPr>
              <a:t>Analysis</a:t>
            </a:r>
            <a:endParaRPr lang="ar-SA" dirty="0">
              <a:solidFill>
                <a:schemeClr val="accent5"/>
              </a:solidFill>
              <a:latin typeface="new roman"/>
            </a:endParaRPr>
          </a:p>
        </p:txBody>
      </p:sp>
      <p:sp>
        <p:nvSpPr>
          <p:cNvPr id="770" name="مستطيل مستدير الزوايا 13">
            <a:extLst>
              <a:ext uri="{FF2B5EF4-FFF2-40B4-BE49-F238E27FC236}">
                <a16:creationId xmlns:a16="http://schemas.microsoft.com/office/drawing/2014/main" id="{E48A6A7F-28ED-A54A-F32A-59CB40BD5AD0}"/>
              </a:ext>
            </a:extLst>
          </p:cNvPr>
          <p:cNvSpPr/>
          <p:nvPr/>
        </p:nvSpPr>
        <p:spPr>
          <a:xfrm>
            <a:off x="3877157" y="2112156"/>
            <a:ext cx="1484637" cy="22322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4"/>
          </a:lnRef>
          <a:fillRef idx="1">
            <a:schemeClr val="lt1"/>
          </a:fillRef>
          <a:effectRef idx="0">
            <a:schemeClr val="accent4"/>
          </a:effectRef>
          <a:fontRef idx="minor">
            <a:schemeClr val="dk1"/>
          </a:fontRef>
        </p:style>
        <p:txBody>
          <a:bodyPr rtlCol="1" anchor="ctr"/>
          <a:lstStyle/>
          <a:p>
            <a:pPr algn="ctr"/>
            <a:r>
              <a:rPr lang="en-US" dirty="0">
                <a:solidFill>
                  <a:schemeClr val="accent5"/>
                </a:solidFill>
                <a:latin typeface="new roman"/>
              </a:rPr>
              <a:t>Implementation</a:t>
            </a:r>
            <a:endParaRPr lang="ar-SA" dirty="0">
              <a:solidFill>
                <a:schemeClr val="accent5"/>
              </a:solidFill>
              <a:latin typeface="new roman"/>
            </a:endParaRPr>
          </a:p>
        </p:txBody>
      </p:sp>
      <p:sp>
        <p:nvSpPr>
          <p:cNvPr id="771" name="مستطيل مستدير الزوايا 14">
            <a:extLst>
              <a:ext uri="{FF2B5EF4-FFF2-40B4-BE49-F238E27FC236}">
                <a16:creationId xmlns:a16="http://schemas.microsoft.com/office/drawing/2014/main" id="{79212CF6-9D89-90F0-D9BE-F11FA357EECC}"/>
              </a:ext>
            </a:extLst>
          </p:cNvPr>
          <p:cNvSpPr/>
          <p:nvPr/>
        </p:nvSpPr>
        <p:spPr>
          <a:xfrm>
            <a:off x="6306161" y="2698140"/>
            <a:ext cx="1484637" cy="22322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4"/>
          </a:lnRef>
          <a:fillRef idx="1">
            <a:schemeClr val="lt1"/>
          </a:fillRef>
          <a:effectRef idx="0">
            <a:schemeClr val="accent4"/>
          </a:effectRef>
          <a:fontRef idx="minor">
            <a:schemeClr val="dk1"/>
          </a:fontRef>
        </p:style>
        <p:txBody>
          <a:bodyPr rtlCol="1" anchor="ctr"/>
          <a:lstStyle/>
          <a:p>
            <a:pPr algn="ctr"/>
            <a:r>
              <a:rPr lang="en-US" dirty="0">
                <a:solidFill>
                  <a:schemeClr val="accent5"/>
                </a:solidFill>
                <a:latin typeface="new roman"/>
              </a:rPr>
              <a:t>Deployment</a:t>
            </a:r>
            <a:endParaRPr lang="ar-SA" dirty="0">
              <a:solidFill>
                <a:schemeClr val="accent5"/>
              </a:solidFill>
              <a:latin typeface="new roman"/>
            </a:endParaRPr>
          </a:p>
        </p:txBody>
      </p:sp>
      <p:sp>
        <p:nvSpPr>
          <p:cNvPr id="772" name="مستطيل مستدير الزوايا 15">
            <a:extLst>
              <a:ext uri="{FF2B5EF4-FFF2-40B4-BE49-F238E27FC236}">
                <a16:creationId xmlns:a16="http://schemas.microsoft.com/office/drawing/2014/main" id="{E2E85E7B-5C2C-4FBA-1750-214161847F4E}"/>
              </a:ext>
            </a:extLst>
          </p:cNvPr>
          <p:cNvSpPr/>
          <p:nvPr/>
        </p:nvSpPr>
        <p:spPr>
          <a:xfrm>
            <a:off x="2651405" y="1809951"/>
            <a:ext cx="1484637" cy="22322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4"/>
          </a:lnRef>
          <a:fillRef idx="1">
            <a:schemeClr val="lt1"/>
          </a:fillRef>
          <a:effectRef idx="0">
            <a:schemeClr val="accent4"/>
          </a:effectRef>
          <a:fontRef idx="minor">
            <a:schemeClr val="dk1"/>
          </a:fontRef>
        </p:style>
        <p:txBody>
          <a:bodyPr rtlCol="1" anchor="ctr"/>
          <a:lstStyle/>
          <a:p>
            <a:pPr algn="ctr"/>
            <a:r>
              <a:rPr lang="en-US" dirty="0">
                <a:solidFill>
                  <a:schemeClr val="accent5"/>
                </a:solidFill>
                <a:latin typeface="new roman"/>
              </a:rPr>
              <a:t>Design</a:t>
            </a:r>
            <a:endParaRPr lang="ar-SA" dirty="0">
              <a:solidFill>
                <a:schemeClr val="accent5"/>
              </a:solidFill>
              <a:latin typeface="new roman"/>
            </a:endParaRPr>
          </a:p>
        </p:txBody>
      </p:sp>
      <p:sp>
        <p:nvSpPr>
          <p:cNvPr id="773" name="مستطيل مستدير الزوايا 16">
            <a:extLst>
              <a:ext uri="{FF2B5EF4-FFF2-40B4-BE49-F238E27FC236}">
                <a16:creationId xmlns:a16="http://schemas.microsoft.com/office/drawing/2014/main" id="{5B361163-F302-109D-07FF-B163A16EFB14}"/>
              </a:ext>
            </a:extLst>
          </p:cNvPr>
          <p:cNvSpPr/>
          <p:nvPr/>
        </p:nvSpPr>
        <p:spPr>
          <a:xfrm>
            <a:off x="5111594" y="2405148"/>
            <a:ext cx="1484637" cy="22322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4"/>
          </a:lnRef>
          <a:fillRef idx="1">
            <a:schemeClr val="lt1"/>
          </a:fillRef>
          <a:effectRef idx="0">
            <a:schemeClr val="accent4"/>
          </a:effectRef>
          <a:fontRef idx="minor">
            <a:schemeClr val="dk1"/>
          </a:fontRef>
        </p:style>
        <p:txBody>
          <a:bodyPr rtlCol="1" anchor="ctr"/>
          <a:lstStyle/>
          <a:p>
            <a:pPr algn="ctr"/>
            <a:r>
              <a:rPr lang="en-US" dirty="0">
                <a:solidFill>
                  <a:schemeClr val="accent5"/>
                </a:solidFill>
                <a:latin typeface="new roman"/>
              </a:rPr>
              <a:t>Testing</a:t>
            </a:r>
            <a:endParaRPr lang="ar-SA" dirty="0">
              <a:solidFill>
                <a:schemeClr val="accent5"/>
              </a:solidFill>
              <a:latin typeface="new roman"/>
            </a:endParaRPr>
          </a:p>
        </p:txBody>
      </p:sp>
      <p:sp>
        <p:nvSpPr>
          <p:cNvPr id="774" name="مستطيل مستدير الزوايا 17">
            <a:extLst>
              <a:ext uri="{FF2B5EF4-FFF2-40B4-BE49-F238E27FC236}">
                <a16:creationId xmlns:a16="http://schemas.microsoft.com/office/drawing/2014/main" id="{67BB93E8-7D0D-542B-1B98-EBE1E1A88663}"/>
              </a:ext>
            </a:extLst>
          </p:cNvPr>
          <p:cNvSpPr/>
          <p:nvPr/>
        </p:nvSpPr>
        <p:spPr>
          <a:xfrm>
            <a:off x="7499177" y="2991132"/>
            <a:ext cx="1484637" cy="22322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accent4"/>
          </a:lnRef>
          <a:fillRef idx="1">
            <a:schemeClr val="lt1"/>
          </a:fillRef>
          <a:effectRef idx="0">
            <a:schemeClr val="accent4"/>
          </a:effectRef>
          <a:fontRef idx="minor">
            <a:schemeClr val="dk1"/>
          </a:fontRef>
        </p:style>
        <p:txBody>
          <a:bodyPr rtlCol="1" anchor="ctr"/>
          <a:lstStyle/>
          <a:p>
            <a:pPr algn="ctr"/>
            <a:r>
              <a:rPr lang="en-US" dirty="0">
                <a:solidFill>
                  <a:schemeClr val="accent5"/>
                </a:solidFill>
                <a:latin typeface="new roman"/>
              </a:rPr>
              <a:t>Maintenance</a:t>
            </a:r>
            <a:endParaRPr lang="ar-SA" dirty="0">
              <a:solidFill>
                <a:schemeClr val="accent5"/>
              </a:solidFill>
              <a:latin typeface="new roman"/>
            </a:endParaRPr>
          </a:p>
        </p:txBody>
      </p:sp>
      <p:sp>
        <p:nvSpPr>
          <p:cNvPr id="775" name="سهم منحني إلى الأعلى 18">
            <a:extLst>
              <a:ext uri="{FF2B5EF4-FFF2-40B4-BE49-F238E27FC236}">
                <a16:creationId xmlns:a16="http://schemas.microsoft.com/office/drawing/2014/main" id="{2E54D233-9D4D-FF49-31E8-5EBE5BD066E0}"/>
              </a:ext>
            </a:extLst>
          </p:cNvPr>
          <p:cNvSpPr/>
          <p:nvPr/>
        </p:nvSpPr>
        <p:spPr>
          <a:xfrm rot="5400000">
            <a:off x="3518073" y="1928039"/>
            <a:ext cx="208435" cy="45713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latin typeface="new roman"/>
            </a:endParaRPr>
          </a:p>
        </p:txBody>
      </p:sp>
      <p:sp>
        <p:nvSpPr>
          <p:cNvPr id="776" name="سهم منحني إلى الأعلى 19">
            <a:extLst>
              <a:ext uri="{FF2B5EF4-FFF2-40B4-BE49-F238E27FC236}">
                <a16:creationId xmlns:a16="http://schemas.microsoft.com/office/drawing/2014/main" id="{182B6581-0A17-04FB-90C3-92310CC35D34}"/>
              </a:ext>
            </a:extLst>
          </p:cNvPr>
          <p:cNvSpPr/>
          <p:nvPr/>
        </p:nvSpPr>
        <p:spPr>
          <a:xfrm rot="5400000">
            <a:off x="4765660" y="2217126"/>
            <a:ext cx="208435" cy="45713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latin typeface="new roman"/>
            </a:endParaRPr>
          </a:p>
        </p:txBody>
      </p:sp>
      <p:sp>
        <p:nvSpPr>
          <p:cNvPr id="777" name="سهم منحني إلى الأعلى 20">
            <a:extLst>
              <a:ext uri="{FF2B5EF4-FFF2-40B4-BE49-F238E27FC236}">
                <a16:creationId xmlns:a16="http://schemas.microsoft.com/office/drawing/2014/main" id="{49CBB7D4-EC7D-8C9E-9D1E-B4616F2BBDCE}"/>
              </a:ext>
            </a:extLst>
          </p:cNvPr>
          <p:cNvSpPr/>
          <p:nvPr/>
        </p:nvSpPr>
        <p:spPr>
          <a:xfrm rot="5400000">
            <a:off x="5973376" y="2528055"/>
            <a:ext cx="208435" cy="45713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latin typeface="new roman"/>
            </a:endParaRPr>
          </a:p>
        </p:txBody>
      </p:sp>
      <p:sp>
        <p:nvSpPr>
          <p:cNvPr id="778" name="سهم منحني إلى الأعلى 21">
            <a:extLst>
              <a:ext uri="{FF2B5EF4-FFF2-40B4-BE49-F238E27FC236}">
                <a16:creationId xmlns:a16="http://schemas.microsoft.com/office/drawing/2014/main" id="{7FADDA00-A7CE-2554-45BC-52DC052143A1}"/>
              </a:ext>
            </a:extLst>
          </p:cNvPr>
          <p:cNvSpPr/>
          <p:nvPr/>
        </p:nvSpPr>
        <p:spPr>
          <a:xfrm rot="5400000">
            <a:off x="7166392" y="2797017"/>
            <a:ext cx="208435" cy="45713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latin typeface="new roman"/>
            </a:endParaRPr>
          </a:p>
        </p:txBody>
      </p:sp>
      <p:sp>
        <p:nvSpPr>
          <p:cNvPr id="779" name="سهم منحني إلى الأعلى 22">
            <a:extLst>
              <a:ext uri="{FF2B5EF4-FFF2-40B4-BE49-F238E27FC236}">
                <a16:creationId xmlns:a16="http://schemas.microsoft.com/office/drawing/2014/main" id="{BA04FFBA-A3A4-13A5-2F54-52F40A9EA194}"/>
              </a:ext>
            </a:extLst>
          </p:cNvPr>
          <p:cNvSpPr/>
          <p:nvPr/>
        </p:nvSpPr>
        <p:spPr>
          <a:xfrm rot="5400000">
            <a:off x="2292321" y="1610303"/>
            <a:ext cx="208435" cy="45713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latin typeface="new roman"/>
            </a:endParaRPr>
          </a:p>
        </p:txBody>
      </p:sp>
      <p:sp>
        <p:nvSpPr>
          <p:cNvPr id="781" name="سهم منحني إلى الأعلى 24">
            <a:extLst>
              <a:ext uri="{FF2B5EF4-FFF2-40B4-BE49-F238E27FC236}">
                <a16:creationId xmlns:a16="http://schemas.microsoft.com/office/drawing/2014/main" id="{53B5AE54-1FE5-ACEB-CB0C-5916FB1355AE}"/>
              </a:ext>
            </a:extLst>
          </p:cNvPr>
          <p:cNvSpPr/>
          <p:nvPr/>
        </p:nvSpPr>
        <p:spPr>
          <a:xfrm rot="5400000">
            <a:off x="1107952" y="1263011"/>
            <a:ext cx="208435" cy="45713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latin typeface="new roman"/>
            </a:endParaRPr>
          </a:p>
        </p:txBody>
      </p:sp>
      <p:pic>
        <p:nvPicPr>
          <p:cNvPr id="787" name="Google Shape;464;p42">
            <a:extLst>
              <a:ext uri="{FF2B5EF4-FFF2-40B4-BE49-F238E27FC236}">
                <a16:creationId xmlns:a16="http://schemas.microsoft.com/office/drawing/2014/main" id="{9D33EE88-2D90-4795-B5CA-9CFDFABC3EC0}"/>
              </a:ext>
            </a:extLst>
          </p:cNvPr>
          <p:cNvPicPr preferRelativeResize="0"/>
          <p:nvPr/>
        </p:nvPicPr>
        <p:blipFill>
          <a:blip r:embed="rId3">
            <a:alphaModFix/>
          </a:blip>
          <a:stretch>
            <a:fillRect/>
          </a:stretch>
        </p:blipFill>
        <p:spPr>
          <a:xfrm flipH="1">
            <a:off x="-59693" y="2021361"/>
            <a:ext cx="2954275" cy="33145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500"/>
                                        <p:tgtEl>
                                          <p:spTgt spid="8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
                                        </p:tgtEl>
                                        <p:attrNameLst>
                                          <p:attrName>style.visibility</p:attrName>
                                        </p:attrNameLst>
                                      </p:cBhvr>
                                      <p:to>
                                        <p:strVal val="visible"/>
                                      </p:to>
                                    </p:set>
                                    <p:animEffect transition="in" filter="fade">
                                      <p:cBhvr>
                                        <p:cTn id="10" dur="500"/>
                                        <p:tgtEl>
                                          <p:spTgt spid="7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9"/>
                                        </p:tgtEl>
                                        <p:attrNameLst>
                                          <p:attrName>style.visibility</p:attrName>
                                        </p:attrNameLst>
                                      </p:cBhvr>
                                      <p:to>
                                        <p:strVal val="visible"/>
                                      </p:to>
                                    </p:set>
                                    <p:animEffect transition="in" filter="fade">
                                      <p:cBhvr>
                                        <p:cTn id="13" dur="500"/>
                                        <p:tgtEl>
                                          <p:spTgt spid="7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0"/>
                                        </p:tgtEl>
                                        <p:attrNameLst>
                                          <p:attrName>style.visibility</p:attrName>
                                        </p:attrNameLst>
                                      </p:cBhvr>
                                      <p:to>
                                        <p:strVal val="visible"/>
                                      </p:to>
                                    </p:set>
                                    <p:animEffect transition="in" filter="fade">
                                      <p:cBhvr>
                                        <p:cTn id="16" dur="500"/>
                                        <p:tgtEl>
                                          <p:spTgt spid="7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71"/>
                                        </p:tgtEl>
                                        <p:attrNameLst>
                                          <p:attrName>style.visibility</p:attrName>
                                        </p:attrNameLst>
                                      </p:cBhvr>
                                      <p:to>
                                        <p:strVal val="visible"/>
                                      </p:to>
                                    </p:set>
                                    <p:animEffect transition="in" filter="fade">
                                      <p:cBhvr>
                                        <p:cTn id="19" dur="500"/>
                                        <p:tgtEl>
                                          <p:spTgt spid="7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2"/>
                                        </p:tgtEl>
                                        <p:attrNameLst>
                                          <p:attrName>style.visibility</p:attrName>
                                        </p:attrNameLst>
                                      </p:cBhvr>
                                      <p:to>
                                        <p:strVal val="visible"/>
                                      </p:to>
                                    </p:set>
                                    <p:animEffect transition="in" filter="fade">
                                      <p:cBhvr>
                                        <p:cTn id="22" dur="500"/>
                                        <p:tgtEl>
                                          <p:spTgt spid="7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3"/>
                                        </p:tgtEl>
                                        <p:attrNameLst>
                                          <p:attrName>style.visibility</p:attrName>
                                        </p:attrNameLst>
                                      </p:cBhvr>
                                      <p:to>
                                        <p:strVal val="visible"/>
                                      </p:to>
                                    </p:set>
                                    <p:animEffect transition="in" filter="fade">
                                      <p:cBhvr>
                                        <p:cTn id="25" dur="500"/>
                                        <p:tgtEl>
                                          <p:spTgt spid="7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74"/>
                                        </p:tgtEl>
                                        <p:attrNameLst>
                                          <p:attrName>style.visibility</p:attrName>
                                        </p:attrNameLst>
                                      </p:cBhvr>
                                      <p:to>
                                        <p:strVal val="visible"/>
                                      </p:to>
                                    </p:set>
                                    <p:animEffect transition="in" filter="fade">
                                      <p:cBhvr>
                                        <p:cTn id="28" dur="500"/>
                                        <p:tgtEl>
                                          <p:spTgt spid="7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75"/>
                                        </p:tgtEl>
                                        <p:attrNameLst>
                                          <p:attrName>style.visibility</p:attrName>
                                        </p:attrNameLst>
                                      </p:cBhvr>
                                      <p:to>
                                        <p:strVal val="visible"/>
                                      </p:to>
                                    </p:set>
                                    <p:animEffect transition="in" filter="fade">
                                      <p:cBhvr>
                                        <p:cTn id="31" dur="500"/>
                                        <p:tgtEl>
                                          <p:spTgt spid="7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76"/>
                                        </p:tgtEl>
                                        <p:attrNameLst>
                                          <p:attrName>style.visibility</p:attrName>
                                        </p:attrNameLst>
                                      </p:cBhvr>
                                      <p:to>
                                        <p:strVal val="visible"/>
                                      </p:to>
                                    </p:set>
                                    <p:animEffect transition="in" filter="fade">
                                      <p:cBhvr>
                                        <p:cTn id="34" dur="500"/>
                                        <p:tgtEl>
                                          <p:spTgt spid="7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77"/>
                                        </p:tgtEl>
                                        <p:attrNameLst>
                                          <p:attrName>style.visibility</p:attrName>
                                        </p:attrNameLst>
                                      </p:cBhvr>
                                      <p:to>
                                        <p:strVal val="visible"/>
                                      </p:to>
                                    </p:set>
                                    <p:animEffect transition="in" filter="fade">
                                      <p:cBhvr>
                                        <p:cTn id="37" dur="500"/>
                                        <p:tgtEl>
                                          <p:spTgt spid="77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8"/>
                                        </p:tgtEl>
                                        <p:attrNameLst>
                                          <p:attrName>style.visibility</p:attrName>
                                        </p:attrNameLst>
                                      </p:cBhvr>
                                      <p:to>
                                        <p:strVal val="visible"/>
                                      </p:to>
                                    </p:set>
                                    <p:animEffect transition="in" filter="fade">
                                      <p:cBhvr>
                                        <p:cTn id="40" dur="500"/>
                                        <p:tgtEl>
                                          <p:spTgt spid="77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9"/>
                                        </p:tgtEl>
                                        <p:attrNameLst>
                                          <p:attrName>style.visibility</p:attrName>
                                        </p:attrNameLst>
                                      </p:cBhvr>
                                      <p:to>
                                        <p:strVal val="visible"/>
                                      </p:to>
                                    </p:set>
                                    <p:animEffect transition="in" filter="fade">
                                      <p:cBhvr>
                                        <p:cTn id="43" dur="500"/>
                                        <p:tgtEl>
                                          <p:spTgt spid="77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81"/>
                                        </p:tgtEl>
                                        <p:attrNameLst>
                                          <p:attrName>style.visibility</p:attrName>
                                        </p:attrNameLst>
                                      </p:cBhvr>
                                      <p:to>
                                        <p:strVal val="visible"/>
                                      </p:to>
                                    </p:set>
                                    <p:animEffect transition="in" filter="fade">
                                      <p:cBhvr>
                                        <p:cTn id="46" dur="500"/>
                                        <p:tgtEl>
                                          <p:spTgt spid="781"/>
                                        </p:tgtEl>
                                      </p:cBhvr>
                                    </p:animEffect>
                                  </p:childTnLst>
                                </p:cTn>
                              </p:par>
                              <p:par>
                                <p:cTn id="47" presetID="10" presetClass="entr" presetSubtype="0" fill="hold" nodeType="withEffect">
                                  <p:stCondLst>
                                    <p:cond delay="0"/>
                                  </p:stCondLst>
                                  <p:childTnLst>
                                    <p:set>
                                      <p:cBhvr>
                                        <p:cTn id="48" dur="1" fill="hold">
                                          <p:stCondLst>
                                            <p:cond delay="0"/>
                                          </p:stCondLst>
                                        </p:cTn>
                                        <p:tgtEl>
                                          <p:spTgt spid="787"/>
                                        </p:tgtEl>
                                        <p:attrNameLst>
                                          <p:attrName>style.visibility</p:attrName>
                                        </p:attrNameLst>
                                      </p:cBhvr>
                                      <p:to>
                                        <p:strVal val="visible"/>
                                      </p:to>
                                    </p:set>
                                    <p:animEffect transition="in" filter="fade">
                                      <p:cBhvr>
                                        <p:cTn id="49" dur="5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P spid="768" grpId="0" animBg="1"/>
      <p:bldP spid="769" grpId="0" animBg="1"/>
      <p:bldP spid="770" grpId="0" animBg="1"/>
      <p:bldP spid="771" grpId="0" animBg="1"/>
      <p:bldP spid="772" grpId="0" animBg="1"/>
      <p:bldP spid="773" grpId="0" animBg="1"/>
      <p:bldP spid="774" grpId="0" animBg="1"/>
      <p:bldP spid="775" grpId="0" animBg="1"/>
      <p:bldP spid="776" grpId="0" animBg="1"/>
      <p:bldP spid="777" grpId="0" animBg="1"/>
      <p:bldP spid="778" grpId="0" animBg="1"/>
      <p:bldP spid="779" grpId="0" animBg="1"/>
      <p:bldP spid="7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0"/>
          <p:cNvSpPr txBox="1">
            <a:spLocks noGrp="1"/>
          </p:cNvSpPr>
          <p:nvPr>
            <p:ph type="title"/>
          </p:nvPr>
        </p:nvSpPr>
        <p:spPr>
          <a:xfrm>
            <a:off x="507785" y="1232152"/>
            <a:ext cx="4441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new roman"/>
              </a:rPr>
              <a:t>Objectives</a:t>
            </a:r>
          </a:p>
        </p:txBody>
      </p:sp>
      <p:sp>
        <p:nvSpPr>
          <p:cNvPr id="586" name="Google Shape;586;p50"/>
          <p:cNvSpPr txBox="1">
            <a:spLocks noGrp="1"/>
          </p:cNvSpPr>
          <p:nvPr>
            <p:ph type="subTitle" idx="1"/>
          </p:nvPr>
        </p:nvSpPr>
        <p:spPr>
          <a:xfrm>
            <a:off x="300446" y="2174116"/>
            <a:ext cx="4856179" cy="2580763"/>
          </a:xfrm>
          <a:prstGeom prst="rect">
            <a:avLst/>
          </a:prstGeom>
        </p:spPr>
        <p:txBody>
          <a:bodyPr spcFirstLastPara="1" wrap="square" lIns="91425" tIns="91425" rIns="91425" bIns="91425" anchor="ctr" anchorCtr="0">
            <a:noAutofit/>
          </a:bodyPr>
          <a:lstStyle/>
          <a:p>
            <a:pPr algn="just" rtl="0">
              <a:lnSpc>
                <a:spcPct val="150000"/>
              </a:lnSpc>
              <a:buFont typeface="Wingdings" panose="05000000000000000000" pitchFamily="2" charset="2"/>
              <a:buChar char="Ø"/>
            </a:pPr>
            <a:r>
              <a:rPr lang="en-US" sz="1400" dirty="0">
                <a:latin typeface="new roman"/>
              </a:rPr>
              <a:t>Get more people to donate blood regularly.</a:t>
            </a:r>
          </a:p>
          <a:p>
            <a:pPr algn="just" rtl="0">
              <a:lnSpc>
                <a:spcPct val="150000"/>
              </a:lnSpc>
              <a:buFont typeface="Wingdings" panose="05000000000000000000" pitchFamily="2" charset="2"/>
              <a:buChar char="Ø"/>
            </a:pPr>
            <a:endParaRPr lang="en-US" sz="1400" dirty="0">
              <a:latin typeface="new roman"/>
            </a:endParaRPr>
          </a:p>
          <a:p>
            <a:pPr algn="just" rtl="0">
              <a:lnSpc>
                <a:spcPct val="150000"/>
              </a:lnSpc>
              <a:buFont typeface="Wingdings" panose="05000000000000000000" pitchFamily="2" charset="2"/>
              <a:buChar char="Ø"/>
            </a:pPr>
            <a:r>
              <a:rPr lang="en-US" sz="1400" dirty="0">
                <a:latin typeface="new roman"/>
              </a:rPr>
              <a:t>Make it easier to collect blood efficiently.</a:t>
            </a:r>
          </a:p>
          <a:p>
            <a:pPr algn="just" rtl="0">
              <a:lnSpc>
                <a:spcPct val="150000"/>
              </a:lnSpc>
              <a:buFont typeface="Wingdings" panose="05000000000000000000" pitchFamily="2" charset="2"/>
              <a:buChar char="Ø"/>
            </a:pPr>
            <a:endParaRPr lang="en-US" sz="1400" dirty="0">
              <a:latin typeface="new roman"/>
            </a:endParaRPr>
          </a:p>
          <a:p>
            <a:pPr algn="just" rtl="0">
              <a:lnSpc>
                <a:spcPct val="150000"/>
              </a:lnSpc>
              <a:buFont typeface="Wingdings" panose="05000000000000000000" pitchFamily="2" charset="2"/>
              <a:buChar char="Ø"/>
            </a:pPr>
            <a:r>
              <a:rPr lang="en-US" sz="1400" dirty="0">
                <a:latin typeface="new roman"/>
              </a:rPr>
              <a:t>Keep track of how much blood we have and use it wisely.</a:t>
            </a:r>
          </a:p>
          <a:p>
            <a:pPr algn="just" rtl="0">
              <a:lnSpc>
                <a:spcPct val="150000"/>
              </a:lnSpc>
              <a:buFont typeface="Wingdings" panose="05000000000000000000" pitchFamily="2" charset="2"/>
              <a:buChar char="Ø"/>
            </a:pPr>
            <a:endParaRPr lang="en-US" sz="1400" dirty="0">
              <a:latin typeface="new roman"/>
            </a:endParaRPr>
          </a:p>
          <a:p>
            <a:pPr algn="just" rtl="0">
              <a:lnSpc>
                <a:spcPct val="150000"/>
              </a:lnSpc>
              <a:buFont typeface="Wingdings" panose="05000000000000000000" pitchFamily="2" charset="2"/>
              <a:buChar char="Ø"/>
            </a:pPr>
            <a:r>
              <a:rPr lang="en-US" sz="1400" dirty="0">
                <a:latin typeface="new roman"/>
              </a:rPr>
              <a:t>Work together with other organizations to improve how we do things.</a:t>
            </a:r>
          </a:p>
        </p:txBody>
      </p:sp>
      <p:pic>
        <p:nvPicPr>
          <p:cNvPr id="587" name="Google Shape;587;p50"/>
          <p:cNvPicPr preferRelativeResize="0"/>
          <p:nvPr/>
        </p:nvPicPr>
        <p:blipFill>
          <a:blip r:embed="rId3">
            <a:alphaModFix/>
          </a:blip>
          <a:stretch>
            <a:fillRect/>
          </a:stretch>
        </p:blipFill>
        <p:spPr>
          <a:xfrm>
            <a:off x="5393550" y="152400"/>
            <a:ext cx="3035459" cy="4838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500"/>
                                        <p:tgtEl>
                                          <p:spTgt spid="5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6">
                                            <p:txEl>
                                              <p:pRg st="0" end="0"/>
                                            </p:txEl>
                                          </p:spTgt>
                                        </p:tgtEl>
                                        <p:attrNameLst>
                                          <p:attrName>style.visibility</p:attrName>
                                        </p:attrNameLst>
                                      </p:cBhvr>
                                      <p:to>
                                        <p:strVal val="visible"/>
                                      </p:to>
                                    </p:set>
                                    <p:animEffect transition="in" filter="fade">
                                      <p:cBhvr>
                                        <p:cTn id="10" dur="500"/>
                                        <p:tgtEl>
                                          <p:spTgt spid="5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6">
                                            <p:txEl>
                                              <p:pRg st="2" end="2"/>
                                            </p:txEl>
                                          </p:spTgt>
                                        </p:tgtEl>
                                        <p:attrNameLst>
                                          <p:attrName>style.visibility</p:attrName>
                                        </p:attrNameLst>
                                      </p:cBhvr>
                                      <p:to>
                                        <p:strVal val="visible"/>
                                      </p:to>
                                    </p:set>
                                    <p:animEffect transition="in" filter="fade">
                                      <p:cBhvr>
                                        <p:cTn id="15" dur="500"/>
                                        <p:tgtEl>
                                          <p:spTgt spid="58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6">
                                            <p:txEl>
                                              <p:pRg st="4" end="4"/>
                                            </p:txEl>
                                          </p:spTgt>
                                        </p:tgtEl>
                                        <p:attrNameLst>
                                          <p:attrName>style.visibility</p:attrName>
                                        </p:attrNameLst>
                                      </p:cBhvr>
                                      <p:to>
                                        <p:strVal val="visible"/>
                                      </p:to>
                                    </p:set>
                                    <p:animEffect transition="in" filter="fade">
                                      <p:cBhvr>
                                        <p:cTn id="20" dur="500"/>
                                        <p:tgtEl>
                                          <p:spTgt spid="58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86">
                                            <p:txEl>
                                              <p:pRg st="6" end="6"/>
                                            </p:txEl>
                                          </p:spTgt>
                                        </p:tgtEl>
                                        <p:attrNameLst>
                                          <p:attrName>style.visibility</p:attrName>
                                        </p:attrNameLst>
                                      </p:cBhvr>
                                      <p:to>
                                        <p:strVal val="visible"/>
                                      </p:to>
                                    </p:set>
                                    <p:animEffect transition="in" filter="fade">
                                      <p:cBhvr>
                                        <p:cTn id="25" dur="500"/>
                                        <p:tgtEl>
                                          <p:spTgt spid="5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58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37" name="Google Shape;437;p39"/>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latin typeface="new roman"/>
                <a:sym typeface="Krona One"/>
              </a:rPr>
              <a:t>Blood Bank Bahrain (BBB) interface</a:t>
            </a:r>
            <a:endParaRPr dirty="0">
              <a:latin typeface="new roman"/>
              <a:sym typeface="Krona One"/>
            </a:endParaRPr>
          </a:p>
        </p:txBody>
      </p:sp>
      <p:pic>
        <p:nvPicPr>
          <p:cNvPr id="26" name="Picture 25">
            <a:extLst>
              <a:ext uri="{FF2B5EF4-FFF2-40B4-BE49-F238E27FC236}">
                <a16:creationId xmlns:a16="http://schemas.microsoft.com/office/drawing/2014/main" id="{7568470D-CC83-95EA-0A9A-E3E18EE665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8" y="1827178"/>
            <a:ext cx="4458651" cy="2508069"/>
          </a:xfrm>
          <a:prstGeom prst="rect">
            <a:avLst/>
          </a:prstGeom>
          <a:noFill/>
          <a:ln>
            <a:noFill/>
          </a:ln>
        </p:spPr>
      </p:pic>
      <p:pic>
        <p:nvPicPr>
          <p:cNvPr id="27" name="Picture 26">
            <a:extLst>
              <a:ext uri="{FF2B5EF4-FFF2-40B4-BE49-F238E27FC236}">
                <a16:creationId xmlns:a16="http://schemas.microsoft.com/office/drawing/2014/main" id="{3BC81332-9D16-2AA5-9CF6-13869C58C4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27178"/>
            <a:ext cx="4458651" cy="2508070"/>
          </a:xfrm>
          <a:prstGeom prst="rect">
            <a:avLst/>
          </a:prstGeom>
          <a:noFill/>
          <a:ln>
            <a:noFill/>
          </a:ln>
        </p:spPr>
      </p:pic>
      <p:sp>
        <p:nvSpPr>
          <p:cNvPr id="28" name="Google Shape;437;p39">
            <a:extLst>
              <a:ext uri="{FF2B5EF4-FFF2-40B4-BE49-F238E27FC236}">
                <a16:creationId xmlns:a16="http://schemas.microsoft.com/office/drawing/2014/main" id="{A6638E75-F375-472E-C04A-F10D9326E5C8}"/>
              </a:ext>
            </a:extLst>
          </p:cNvPr>
          <p:cNvSpPr txBox="1">
            <a:spLocks/>
          </p:cNvSpPr>
          <p:nvPr/>
        </p:nvSpPr>
        <p:spPr>
          <a:xfrm>
            <a:off x="1016127" y="1254478"/>
            <a:ext cx="2230028"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1pPr>
            <a:lvl2pPr marR="0" lvl="1"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2pPr>
            <a:lvl3pPr marR="0" lvl="2"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3pPr>
            <a:lvl4pPr marR="0" lvl="3"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4pPr>
            <a:lvl5pPr marR="0" lvl="4"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5pPr>
            <a:lvl6pPr marR="0" lvl="5"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6pPr>
            <a:lvl7pPr marR="0" lvl="6"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7pPr>
            <a:lvl8pPr marR="0" lvl="7"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8pPr>
            <a:lvl9pPr marR="0" lvl="8"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9pPr>
          </a:lstStyle>
          <a:p>
            <a:r>
              <a:rPr lang="en-US" sz="2400" dirty="0">
                <a:latin typeface="new roman"/>
              </a:rPr>
              <a:t>Website</a:t>
            </a:r>
          </a:p>
        </p:txBody>
      </p:sp>
      <p:sp>
        <p:nvSpPr>
          <p:cNvPr id="29" name="Google Shape;437;p39">
            <a:extLst>
              <a:ext uri="{FF2B5EF4-FFF2-40B4-BE49-F238E27FC236}">
                <a16:creationId xmlns:a16="http://schemas.microsoft.com/office/drawing/2014/main" id="{A7B56440-8B40-A5C7-0545-D605E1DDD65B}"/>
              </a:ext>
            </a:extLst>
          </p:cNvPr>
          <p:cNvSpPr txBox="1">
            <a:spLocks/>
          </p:cNvSpPr>
          <p:nvPr/>
        </p:nvSpPr>
        <p:spPr>
          <a:xfrm>
            <a:off x="5684507" y="1254478"/>
            <a:ext cx="2443366"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1pPr>
            <a:lvl2pPr marR="0" lvl="1"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2pPr>
            <a:lvl3pPr marR="0" lvl="2"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3pPr>
            <a:lvl4pPr marR="0" lvl="3"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4pPr>
            <a:lvl5pPr marR="0" lvl="4"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5pPr>
            <a:lvl6pPr marR="0" lvl="5"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6pPr>
            <a:lvl7pPr marR="0" lvl="6"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7pPr>
            <a:lvl8pPr marR="0" lvl="7"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8pPr>
            <a:lvl9pPr marR="0" lvl="8" algn="ctr"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9pPr>
          </a:lstStyle>
          <a:p>
            <a:r>
              <a:rPr lang="en-US" sz="2400" dirty="0">
                <a:latin typeface="new roman"/>
              </a:rPr>
              <a:t>Application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1077C30-60EA-C8B5-EDE3-1B9C611246FC}"/>
              </a:ext>
            </a:extLst>
          </p:cNvPr>
          <p:cNvSpPr>
            <a:spLocks noGrp="1"/>
          </p:cNvSpPr>
          <p:nvPr>
            <p:ph type="title" idx="15"/>
          </p:nvPr>
        </p:nvSpPr>
        <p:spPr/>
        <p:txBody>
          <a:bodyPr/>
          <a:lstStyle/>
          <a:p>
            <a:r>
              <a:rPr lang="en-US" dirty="0">
                <a:latin typeface="new roman"/>
              </a:rPr>
              <a:t>Literature Review</a:t>
            </a:r>
          </a:p>
        </p:txBody>
      </p:sp>
      <p:graphicFrame>
        <p:nvGraphicFramePr>
          <p:cNvPr id="2" name="Table 1">
            <a:extLst>
              <a:ext uri="{FF2B5EF4-FFF2-40B4-BE49-F238E27FC236}">
                <a16:creationId xmlns:a16="http://schemas.microsoft.com/office/drawing/2014/main" id="{E53C2982-AA47-D81D-D901-B6EAB16F96C4}"/>
              </a:ext>
            </a:extLst>
          </p:cNvPr>
          <p:cNvGraphicFramePr>
            <a:graphicFrameLocks noGrp="1"/>
          </p:cNvGraphicFramePr>
          <p:nvPr>
            <p:extLst>
              <p:ext uri="{D42A27DB-BD31-4B8C-83A1-F6EECF244321}">
                <p14:modId xmlns:p14="http://schemas.microsoft.com/office/powerpoint/2010/main" val="404489207"/>
              </p:ext>
            </p:extLst>
          </p:nvPr>
        </p:nvGraphicFramePr>
        <p:xfrm>
          <a:off x="1301342" y="1136007"/>
          <a:ext cx="6541315" cy="3036444"/>
        </p:xfrm>
        <a:graphic>
          <a:graphicData uri="http://schemas.openxmlformats.org/drawingml/2006/table">
            <a:tbl>
              <a:tblPr firstRow="1" firstCol="1" bandRow="1">
                <a:tableStyleId>{46F890A9-2807-4EBB-B81D-B2AA78EC7F39}</a:tableStyleId>
              </a:tblPr>
              <a:tblGrid>
                <a:gridCol w="1308263">
                  <a:extLst>
                    <a:ext uri="{9D8B030D-6E8A-4147-A177-3AD203B41FA5}">
                      <a16:colId xmlns:a16="http://schemas.microsoft.com/office/drawing/2014/main" val="1119199281"/>
                    </a:ext>
                  </a:extLst>
                </a:gridCol>
                <a:gridCol w="1308263">
                  <a:extLst>
                    <a:ext uri="{9D8B030D-6E8A-4147-A177-3AD203B41FA5}">
                      <a16:colId xmlns:a16="http://schemas.microsoft.com/office/drawing/2014/main" val="4262307694"/>
                    </a:ext>
                  </a:extLst>
                </a:gridCol>
                <a:gridCol w="1308263">
                  <a:extLst>
                    <a:ext uri="{9D8B030D-6E8A-4147-A177-3AD203B41FA5}">
                      <a16:colId xmlns:a16="http://schemas.microsoft.com/office/drawing/2014/main" val="1881045501"/>
                    </a:ext>
                  </a:extLst>
                </a:gridCol>
                <a:gridCol w="1308263">
                  <a:extLst>
                    <a:ext uri="{9D8B030D-6E8A-4147-A177-3AD203B41FA5}">
                      <a16:colId xmlns:a16="http://schemas.microsoft.com/office/drawing/2014/main" val="3427862085"/>
                    </a:ext>
                  </a:extLst>
                </a:gridCol>
                <a:gridCol w="1308263">
                  <a:extLst>
                    <a:ext uri="{9D8B030D-6E8A-4147-A177-3AD203B41FA5}">
                      <a16:colId xmlns:a16="http://schemas.microsoft.com/office/drawing/2014/main" val="544625968"/>
                    </a:ext>
                  </a:extLst>
                </a:gridCol>
              </a:tblGrid>
              <a:tr h="736135">
                <a:tc>
                  <a:txBody>
                    <a:bodyPr/>
                    <a:lstStyle/>
                    <a:p>
                      <a:pPr marL="0" marR="0" algn="ctr">
                        <a:lnSpc>
                          <a:spcPct val="107000"/>
                        </a:lnSpc>
                        <a:spcBef>
                          <a:spcPts val="0"/>
                        </a:spcBef>
                        <a:spcAft>
                          <a:spcPts val="0"/>
                        </a:spcAft>
                      </a:pPr>
                      <a:endParaRPr lang="en-US" sz="1200" kern="100" dirty="0">
                        <a:solidFill>
                          <a:schemeClr val="tx2"/>
                        </a:solidFill>
                        <a:effectLst/>
                      </a:endParaRPr>
                    </a:p>
                    <a:p>
                      <a:pPr marL="0" marR="0" algn="ctr">
                        <a:lnSpc>
                          <a:spcPct val="107000"/>
                        </a:lnSpc>
                        <a:spcBef>
                          <a:spcPts val="0"/>
                        </a:spcBef>
                        <a:spcAft>
                          <a:spcPts val="0"/>
                        </a:spcAft>
                      </a:pPr>
                      <a:r>
                        <a:rPr lang="en-US" sz="1200" kern="100" dirty="0">
                          <a:solidFill>
                            <a:schemeClr val="tx2"/>
                          </a:solidFill>
                          <a:effectLst/>
                        </a:rPr>
                        <a:t>Properties</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kern="100" dirty="0">
                        <a:solidFill>
                          <a:schemeClr val="tx2"/>
                        </a:solidFill>
                        <a:effectLst/>
                      </a:endParaRPr>
                    </a:p>
                    <a:p>
                      <a:pPr marL="0" marR="0" algn="ctr">
                        <a:lnSpc>
                          <a:spcPct val="107000"/>
                        </a:lnSpc>
                        <a:spcBef>
                          <a:spcPts val="0"/>
                        </a:spcBef>
                        <a:spcAft>
                          <a:spcPts val="0"/>
                        </a:spcAft>
                      </a:pPr>
                      <a:r>
                        <a:rPr lang="en-US" sz="1200" kern="100" dirty="0">
                          <a:solidFill>
                            <a:schemeClr val="tx2"/>
                          </a:solidFill>
                          <a:effectLst/>
                        </a:rPr>
                        <a:t>Ministry of Health</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solidFill>
                            <a:schemeClr val="tx2"/>
                          </a:solidFill>
                          <a:effectLst/>
                        </a:rPr>
                        <a:t>Bahrain Red Crescent Society</a:t>
                      </a:r>
                    </a:p>
                    <a:p>
                      <a:pPr marL="0" marR="0" algn="ctr">
                        <a:lnSpc>
                          <a:spcPct val="107000"/>
                        </a:lnSpc>
                        <a:spcBef>
                          <a:spcPts val="0"/>
                        </a:spcBef>
                        <a:spcAft>
                          <a:spcPts val="0"/>
                        </a:spcAft>
                      </a:pP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kern="100" dirty="0">
                        <a:solidFill>
                          <a:schemeClr val="tx2"/>
                        </a:solidFill>
                        <a:effectLst/>
                      </a:endParaRPr>
                    </a:p>
                    <a:p>
                      <a:pPr marL="0" marR="0" algn="ctr">
                        <a:lnSpc>
                          <a:spcPct val="107000"/>
                        </a:lnSpc>
                        <a:spcBef>
                          <a:spcPts val="0"/>
                        </a:spcBef>
                        <a:spcAft>
                          <a:spcPts val="0"/>
                        </a:spcAft>
                      </a:pPr>
                      <a:r>
                        <a:rPr lang="en-US" sz="1200" kern="100" dirty="0">
                          <a:solidFill>
                            <a:schemeClr val="tx2"/>
                          </a:solidFill>
                          <a:effectLst/>
                        </a:rPr>
                        <a:t>Bahrain Open Data Portal</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kern="100" dirty="0">
                        <a:solidFill>
                          <a:schemeClr val="tx2"/>
                        </a:solidFill>
                        <a:effectLst/>
                      </a:endParaRPr>
                    </a:p>
                    <a:p>
                      <a:pPr marL="0" marR="0" algn="ctr">
                        <a:lnSpc>
                          <a:spcPct val="107000"/>
                        </a:lnSpc>
                        <a:spcBef>
                          <a:spcPts val="0"/>
                        </a:spcBef>
                        <a:spcAft>
                          <a:spcPts val="0"/>
                        </a:spcAft>
                      </a:pPr>
                      <a:r>
                        <a:rPr lang="en-US" sz="1200" kern="100" dirty="0">
                          <a:solidFill>
                            <a:schemeClr val="tx2"/>
                          </a:solidFill>
                          <a:effectLst/>
                        </a:rPr>
                        <a:t>My application</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03152"/>
                  </a:ext>
                </a:extLst>
              </a:tr>
              <a:tr h="486573">
                <a:tc>
                  <a:txBody>
                    <a:bodyPr/>
                    <a:lstStyle/>
                    <a:p>
                      <a:pPr marL="0" marR="0" algn="ctr">
                        <a:lnSpc>
                          <a:spcPct val="107000"/>
                        </a:lnSpc>
                        <a:spcBef>
                          <a:spcPts val="0"/>
                        </a:spcBef>
                        <a:spcAft>
                          <a:spcPts val="0"/>
                        </a:spcAft>
                      </a:pPr>
                      <a:r>
                        <a:rPr lang="en-US" sz="1200" kern="100" dirty="0">
                          <a:solidFill>
                            <a:schemeClr val="tx2"/>
                          </a:solidFill>
                          <a:effectLst/>
                        </a:rPr>
                        <a:t>Requires Registration</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363645"/>
                  </a:ext>
                </a:extLst>
              </a:tr>
              <a:tr h="486573">
                <a:tc>
                  <a:txBody>
                    <a:bodyPr/>
                    <a:lstStyle/>
                    <a:p>
                      <a:pPr marL="0" marR="0" algn="ctr">
                        <a:lnSpc>
                          <a:spcPct val="107000"/>
                        </a:lnSpc>
                        <a:spcBef>
                          <a:spcPts val="0"/>
                        </a:spcBef>
                        <a:spcAft>
                          <a:spcPts val="0"/>
                        </a:spcAft>
                      </a:pPr>
                      <a:r>
                        <a:rPr lang="en-US" sz="1200" kern="100" dirty="0">
                          <a:solidFill>
                            <a:schemeClr val="tx2"/>
                          </a:solidFill>
                          <a:effectLst/>
                        </a:rPr>
                        <a:t>Category-Based Search</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944358"/>
                  </a:ext>
                </a:extLst>
              </a:tr>
              <a:tr h="486573">
                <a:tc>
                  <a:txBody>
                    <a:bodyPr/>
                    <a:lstStyle/>
                    <a:p>
                      <a:pPr marL="0" marR="0" algn="ctr">
                        <a:lnSpc>
                          <a:spcPct val="107000"/>
                        </a:lnSpc>
                        <a:spcBef>
                          <a:spcPts val="0"/>
                        </a:spcBef>
                        <a:spcAft>
                          <a:spcPts val="0"/>
                        </a:spcAft>
                      </a:pPr>
                      <a:r>
                        <a:rPr lang="en-US" sz="1200" kern="100" dirty="0">
                          <a:solidFill>
                            <a:schemeClr val="tx2"/>
                          </a:solidFill>
                          <a:effectLst/>
                        </a:rPr>
                        <a:t>Text-Based Search Bar</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3573049"/>
                  </a:ext>
                </a:extLst>
              </a:tr>
              <a:tr h="486573">
                <a:tc>
                  <a:txBody>
                    <a:bodyPr/>
                    <a:lstStyle/>
                    <a:p>
                      <a:pPr marL="0" marR="0" algn="ctr">
                        <a:lnSpc>
                          <a:spcPct val="107000"/>
                        </a:lnSpc>
                        <a:spcBef>
                          <a:spcPts val="0"/>
                        </a:spcBef>
                        <a:spcAft>
                          <a:spcPts val="0"/>
                        </a:spcAft>
                      </a:pPr>
                      <a:r>
                        <a:rPr lang="en-US" sz="1200" kern="100" dirty="0">
                          <a:solidFill>
                            <a:schemeClr val="tx2"/>
                          </a:solidFill>
                          <a:effectLst/>
                        </a:rPr>
                        <a:t>Creating report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962828"/>
                  </a:ext>
                </a:extLst>
              </a:tr>
              <a:tr h="315960">
                <a:tc>
                  <a:txBody>
                    <a:bodyPr/>
                    <a:lstStyle/>
                    <a:p>
                      <a:pPr marL="0" marR="0" algn="ctr">
                        <a:lnSpc>
                          <a:spcPct val="107000"/>
                        </a:lnSpc>
                        <a:spcBef>
                          <a:spcPts val="0"/>
                        </a:spcBef>
                        <a:spcAft>
                          <a:spcPts val="0"/>
                        </a:spcAft>
                      </a:pPr>
                      <a:r>
                        <a:rPr lang="en-US" sz="1200" kern="100" dirty="0">
                          <a:solidFill>
                            <a:schemeClr val="tx2"/>
                          </a:solidFill>
                          <a:effectLst/>
                        </a:rPr>
                        <a:t>Admin Access</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solidFill>
                            <a:schemeClr val="tx2"/>
                          </a:solidFill>
                          <a:effectLst/>
                          <a:sym typeface="Wingdings" panose="05000000000000000000" pitchFamily="2" charset="2"/>
                        </a:rPr>
                        <a:t></a:t>
                      </a:r>
                      <a:endParaRPr lang="en-US" sz="1200"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solidFill>
                            <a:schemeClr val="tx2"/>
                          </a:solidFill>
                          <a:effectLst/>
                          <a:sym typeface="Wingdings" panose="05000000000000000000" pitchFamily="2" charset="2"/>
                        </a:rPr>
                        <a:t></a:t>
                      </a:r>
                      <a:endParaRPr lang="en-US" sz="12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547143"/>
                  </a:ext>
                </a:extLst>
              </a:tr>
            </a:tbl>
          </a:graphicData>
        </a:graphic>
      </p:graphicFrame>
    </p:spTree>
    <p:extLst>
      <p:ext uri="{BB962C8B-B14F-4D97-AF65-F5344CB8AC3E}">
        <p14:creationId xmlns:p14="http://schemas.microsoft.com/office/powerpoint/2010/main" val="21596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49"/>
          <p:cNvPicPr preferRelativeResize="0"/>
          <p:nvPr/>
        </p:nvPicPr>
        <p:blipFill>
          <a:blip r:embed="rId3">
            <a:alphaModFix/>
          </a:blip>
          <a:stretch>
            <a:fillRect/>
          </a:stretch>
        </p:blipFill>
        <p:spPr>
          <a:xfrm rot="5400000" flipH="1">
            <a:off x="3291825" y="1078775"/>
            <a:ext cx="7486650" cy="4991100"/>
          </a:xfrm>
          <a:prstGeom prst="rect">
            <a:avLst/>
          </a:prstGeom>
          <a:noFill/>
          <a:ln>
            <a:noFill/>
          </a:ln>
        </p:spPr>
      </p:pic>
      <p:sp>
        <p:nvSpPr>
          <p:cNvPr id="579" name="Google Shape;579;p49"/>
          <p:cNvSpPr txBox="1">
            <a:spLocks noGrp="1"/>
          </p:cNvSpPr>
          <p:nvPr>
            <p:ph type="title" idx="2"/>
          </p:nvPr>
        </p:nvSpPr>
        <p:spPr>
          <a:xfrm>
            <a:off x="0" y="691819"/>
            <a:ext cx="641709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new roman"/>
              </a:rPr>
              <a:t>References</a:t>
            </a:r>
            <a:endParaRPr dirty="0">
              <a:latin typeface="new roman"/>
            </a:endParaRPr>
          </a:p>
        </p:txBody>
      </p:sp>
      <p:sp>
        <p:nvSpPr>
          <p:cNvPr id="5" name="Rectangle 2">
            <a:extLst>
              <a:ext uri="{FF2B5EF4-FFF2-40B4-BE49-F238E27FC236}">
                <a16:creationId xmlns:a16="http://schemas.microsoft.com/office/drawing/2014/main" id="{A5725CC5-498F-725F-7340-C7F403C305AD}"/>
              </a:ext>
            </a:extLst>
          </p:cNvPr>
          <p:cNvSpPr>
            <a:spLocks noChangeArrowheads="1"/>
          </p:cNvSpPr>
          <p:nvPr/>
        </p:nvSpPr>
        <p:spPr bwMode="auto">
          <a:xfrm>
            <a:off x="182880" y="1602254"/>
            <a:ext cx="615008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5"/>
                </a:solidFill>
                <a:effectLst/>
                <a:latin typeface="new roman"/>
                <a:ea typeface="Calibri" panose="020F0502020204030204" pitchFamily="34" charset="0"/>
                <a:cs typeface="Arial" panose="020B0604020202020204" pitchFamily="34" charset="0"/>
              </a:rPr>
              <a:t>Blood Donation - Ministry of Health. (2024, 4 4). </a:t>
            </a:r>
            <a:r>
              <a:rPr kumimoji="0" lang="en-US" altLang="en-US" sz="1200" b="0" i="1" u="none" strike="noStrike" cap="none" normalizeH="0" baseline="0" dirty="0">
                <a:ln>
                  <a:noFill/>
                </a:ln>
                <a:solidFill>
                  <a:schemeClr val="accent5"/>
                </a:solidFill>
                <a:effectLst/>
                <a:latin typeface="new roman"/>
                <a:ea typeface="Calibri" panose="020F0502020204030204" pitchFamily="34" charset="0"/>
                <a:cs typeface="Arial" panose="020B0604020202020204" pitchFamily="34" charset="0"/>
              </a:rPr>
              <a:t>Ministry of Health</a:t>
            </a:r>
            <a:r>
              <a:rPr kumimoji="0" lang="en-US" altLang="en-US" sz="1200" b="0" i="0" u="none" strike="noStrike" cap="none" normalizeH="0" baseline="0" dirty="0">
                <a:ln>
                  <a:noFill/>
                </a:ln>
                <a:solidFill>
                  <a:schemeClr val="accent5"/>
                </a:solidFill>
                <a:effectLst/>
                <a:latin typeface="new roman"/>
                <a:ea typeface="Calibri" panose="020F0502020204030204" pitchFamily="34" charset="0"/>
                <a:cs typeface="Arial" panose="020B0604020202020204" pitchFamily="34" charset="0"/>
              </a:rPr>
              <a:t>. Retrieved from Blood Donation: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B0F0"/>
                </a:solidFill>
                <a:effectLst/>
                <a:latin typeface="new roman"/>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https://www.moh.gov.bh/healthinstitution/blooddonation?lang=en</a:t>
            </a:r>
            <a:endParaRPr kumimoji="0" lang="en-US" altLang="en-US" sz="1200" b="0" i="0" u="sng" strike="noStrike" cap="none" normalizeH="0" baseline="0" dirty="0">
              <a:ln>
                <a:noFill/>
              </a:ln>
              <a:solidFill>
                <a:srgbClr val="00B0F0"/>
              </a:solidFill>
              <a:effectLst/>
              <a:latin typeface="new roman"/>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sng" strike="noStrike" cap="none" normalizeH="0" baseline="0" dirty="0">
              <a:ln>
                <a:noFill/>
              </a:ln>
              <a:solidFill>
                <a:srgbClr val="00B0F0"/>
              </a:solidFill>
              <a:effectLst/>
              <a:latin typeface="new roman"/>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accent5"/>
              </a:solidFill>
              <a:effectLst/>
              <a:latin typeface="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5"/>
                </a:solidFill>
                <a:effectLst/>
                <a:latin typeface="new roman"/>
                <a:ea typeface="Calibri" panose="020F0502020204030204" pitchFamily="34" charset="0"/>
                <a:cs typeface="Arial" panose="020B0604020202020204" pitchFamily="34" charset="0"/>
              </a:rPr>
              <a:t>Bahrain Red Crescent Society. (2024, 4 4). Retrieved from Bahrain Red Crescent Society: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B0F0"/>
                </a:solidFill>
                <a:effectLst/>
                <a:latin typeface="new roman"/>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https://www.rcsbahrain.org/en/donate/</a:t>
            </a:r>
            <a:endParaRPr kumimoji="0" lang="en-US" altLang="en-US" sz="1200" b="0" i="0" u="sng" strike="noStrike" cap="none" normalizeH="0" baseline="0" dirty="0">
              <a:ln>
                <a:noFill/>
              </a:ln>
              <a:solidFill>
                <a:srgbClr val="00B0F0"/>
              </a:solidFill>
              <a:effectLst/>
              <a:latin typeface="new roman"/>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sng" strike="noStrike" cap="none" normalizeH="0" baseline="0" dirty="0">
              <a:ln>
                <a:noFill/>
              </a:ln>
              <a:solidFill>
                <a:srgbClr val="00B0F0"/>
              </a:solidFill>
              <a:effectLst/>
              <a:latin typeface="new roman"/>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accent5"/>
              </a:solidFill>
              <a:effectLst/>
              <a:latin typeface="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5"/>
                </a:solidFill>
                <a:effectLst/>
                <a:latin typeface="new roman"/>
                <a:ea typeface="Calibri" panose="020F0502020204030204" pitchFamily="34" charset="0"/>
                <a:cs typeface="Arial" panose="020B0604020202020204" pitchFamily="34" charset="0"/>
              </a:rPr>
              <a:t>Bahrain Open Data Portal. (2024, 4 4). Retrieved from Bahrain Open Data Portal: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B0F0"/>
                </a:solidFill>
                <a:effectLst/>
                <a:latin typeface="new roman"/>
                <a:ea typeface="Calibri" panose="020F0502020204030204" pitchFamily="34" charset="0"/>
                <a:cs typeface="Arial" panose="020B0604020202020204" pitchFamily="34" charset="0"/>
              </a:rPr>
              <a:t>https://www.data.gov.bh/pages/homepage/</a:t>
            </a:r>
            <a:endParaRPr kumimoji="0" lang="en-US" altLang="en-US" sz="600" b="0" i="0" u="sng" strike="noStrike" cap="none" normalizeH="0" baseline="0" dirty="0">
              <a:ln>
                <a:noFill/>
              </a:ln>
              <a:solidFill>
                <a:srgbClr val="00B0F0"/>
              </a:solidFill>
              <a:effectLst/>
              <a:latin typeface="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EF4B29-77DD-8CA1-4ACF-79A09E69F7CC}"/>
              </a:ext>
            </a:extLst>
          </p:cNvPr>
          <p:cNvSpPr txBox="1"/>
          <p:nvPr/>
        </p:nvSpPr>
        <p:spPr>
          <a:xfrm>
            <a:off x="2183130" y="2204051"/>
            <a:ext cx="4640580" cy="1477328"/>
          </a:xfrm>
          <a:prstGeom prst="rect">
            <a:avLst/>
          </a:prstGeom>
          <a:noFill/>
        </p:spPr>
        <p:txBody>
          <a:bodyPr wrap="square">
            <a:spAutoFit/>
          </a:bodyPr>
          <a:lstStyle/>
          <a:p>
            <a:pPr algn="ctr"/>
            <a:r>
              <a:rPr lang="en-US" sz="3000" b="1" dirty="0">
                <a:solidFill>
                  <a:schemeClr val="accent5"/>
                </a:solidFill>
                <a:latin typeface="new roman"/>
                <a:cs typeface="Arial" pitchFamily="34" charset="0"/>
              </a:rPr>
              <a:t>Thank you for listening </a:t>
            </a:r>
          </a:p>
          <a:p>
            <a:pPr algn="ctr"/>
            <a:endParaRPr lang="en-US" sz="3000" b="1" dirty="0">
              <a:solidFill>
                <a:schemeClr val="accent5"/>
              </a:solidFill>
              <a:latin typeface="new roman"/>
              <a:cs typeface="Arial" pitchFamily="34" charset="0"/>
            </a:endParaRPr>
          </a:p>
          <a:p>
            <a:pPr algn="ctr"/>
            <a:r>
              <a:rPr lang="en-US" sz="3000" b="1" dirty="0">
                <a:solidFill>
                  <a:schemeClr val="accent5"/>
                </a:solidFill>
                <a:latin typeface="new roman"/>
                <a:cs typeface="Arial" pitchFamily="34" charset="0"/>
              </a:rPr>
              <a:t>Questions?</a:t>
            </a:r>
            <a:endParaRPr lang="ar-KW" sz="3000" b="1" dirty="0">
              <a:solidFill>
                <a:schemeClr val="accent5"/>
              </a:solidFill>
              <a:latin typeface="new roman"/>
              <a:cs typeface="Arial" pitchFamily="34" charset="0"/>
            </a:endParaRPr>
          </a:p>
        </p:txBody>
      </p:sp>
    </p:spTree>
    <p:extLst>
      <p:ext uri="{BB962C8B-B14F-4D97-AF65-F5344CB8AC3E}">
        <p14:creationId xmlns:p14="http://schemas.microsoft.com/office/powerpoint/2010/main" val="214964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2">
          <a:extLst>
            <a:ext uri="{FF2B5EF4-FFF2-40B4-BE49-F238E27FC236}">
              <a16:creationId xmlns:a16="http://schemas.microsoft.com/office/drawing/2014/main" id="{85B13758-1F80-5C22-2817-0C5A755B5A26}"/>
            </a:ext>
          </a:extLst>
        </p:cNvPr>
        <p:cNvGrpSpPr/>
        <p:nvPr/>
      </p:nvGrpSpPr>
      <p:grpSpPr>
        <a:xfrm>
          <a:off x="0" y="0"/>
          <a:ext cx="0" cy="0"/>
          <a:chOff x="0" y="0"/>
          <a:chExt cx="0" cy="0"/>
        </a:xfrm>
      </p:grpSpPr>
      <p:sp>
        <p:nvSpPr>
          <p:cNvPr id="413" name="Google Shape;413;p38">
            <a:extLst>
              <a:ext uri="{FF2B5EF4-FFF2-40B4-BE49-F238E27FC236}">
                <a16:creationId xmlns:a16="http://schemas.microsoft.com/office/drawing/2014/main" id="{8C4CADB3-3852-E0B6-72FE-1846F8D7E8E8}"/>
              </a:ext>
            </a:extLst>
          </p:cNvPr>
          <p:cNvSpPr txBox="1">
            <a:spLocks noGrp="1"/>
          </p:cNvSpPr>
          <p:nvPr>
            <p:ph type="title"/>
          </p:nvPr>
        </p:nvSpPr>
        <p:spPr>
          <a:xfrm>
            <a:off x="720000" y="535000"/>
            <a:ext cx="7704000" cy="848400"/>
          </a:xfrm>
          <a:prstGeom prst="rect">
            <a:avLst/>
          </a:prstGeom>
        </p:spPr>
        <p:txBody>
          <a:bodyPr spcFirstLastPara="1" wrap="square" lIns="91425" tIns="91425" rIns="91425" bIns="91425" anchor="ctr" anchorCtr="0">
            <a:noAutofit/>
          </a:bodyPr>
          <a:lstStyle/>
          <a:p>
            <a:r>
              <a:rPr lang="en-GB" dirty="0">
                <a:latin typeface="new roman"/>
              </a:rPr>
              <a:t>Project aims</a:t>
            </a:r>
          </a:p>
        </p:txBody>
      </p:sp>
      <p:sp>
        <p:nvSpPr>
          <p:cNvPr id="2" name="Google Shape;586;p50">
            <a:extLst>
              <a:ext uri="{FF2B5EF4-FFF2-40B4-BE49-F238E27FC236}">
                <a16:creationId xmlns:a16="http://schemas.microsoft.com/office/drawing/2014/main" id="{6BEF114B-66C4-5DF2-FD93-9A2087F07BE4}"/>
              </a:ext>
            </a:extLst>
          </p:cNvPr>
          <p:cNvSpPr txBox="1">
            <a:spLocks/>
          </p:cNvSpPr>
          <p:nvPr/>
        </p:nvSpPr>
        <p:spPr>
          <a:xfrm>
            <a:off x="720000" y="1547099"/>
            <a:ext cx="7398566" cy="26395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EE416C"/>
              </a:buClr>
              <a:buSzPts val="1400"/>
              <a:buFont typeface="Barlow"/>
              <a:buAutoNum type="arabicPeriod"/>
              <a:defRPr sz="1200" b="0" i="0" u="none" strike="noStrike" cap="none">
                <a:solidFill>
                  <a:schemeClr val="accent5"/>
                </a:solidFill>
                <a:latin typeface="Barlow"/>
                <a:ea typeface="Barlow"/>
                <a:cs typeface="Barlow"/>
                <a:sym typeface="Barlow"/>
              </a:defRPr>
            </a:lvl1pPr>
            <a:lvl2pPr marL="914400" marR="0" lvl="1" indent="-317500" algn="l" rtl="0">
              <a:lnSpc>
                <a:spcPct val="115000"/>
              </a:lnSpc>
              <a:spcBef>
                <a:spcPts val="0"/>
              </a:spcBef>
              <a:spcAft>
                <a:spcPts val="0"/>
              </a:spcAft>
              <a:buClr>
                <a:schemeClr val="hlink"/>
              </a:buClr>
              <a:buSzPts val="1400"/>
              <a:buFont typeface="Barlow"/>
              <a:buAutoNum type="alphaLcPeriod"/>
              <a:defRPr sz="1600" b="0" i="0" u="none" strike="noStrike" cap="none">
                <a:solidFill>
                  <a:schemeClr val="accent5"/>
                </a:solidFill>
                <a:latin typeface="Barlow"/>
                <a:ea typeface="Barlow"/>
                <a:cs typeface="Barlow"/>
                <a:sym typeface="Barlow"/>
              </a:defRPr>
            </a:lvl2pPr>
            <a:lvl3pPr marL="1371600" marR="0" lvl="2" indent="-317500" algn="l" rtl="0">
              <a:lnSpc>
                <a:spcPct val="115000"/>
              </a:lnSpc>
              <a:spcBef>
                <a:spcPts val="0"/>
              </a:spcBef>
              <a:spcAft>
                <a:spcPts val="0"/>
              </a:spcAft>
              <a:buClr>
                <a:schemeClr val="hlink"/>
              </a:buClr>
              <a:buSzPts val="1400"/>
              <a:buFont typeface="Barlow"/>
              <a:buAutoNum type="romanLcPeriod"/>
              <a:defRPr sz="1600" b="0" i="0" u="none" strike="noStrike" cap="none">
                <a:solidFill>
                  <a:schemeClr val="accent5"/>
                </a:solidFill>
                <a:latin typeface="Barlow"/>
                <a:ea typeface="Barlow"/>
                <a:cs typeface="Barlow"/>
                <a:sym typeface="Barlow"/>
              </a:defRPr>
            </a:lvl3pPr>
            <a:lvl4pPr marL="1828800" marR="0" lvl="3" indent="-317500" algn="l" rtl="0">
              <a:lnSpc>
                <a:spcPct val="115000"/>
              </a:lnSpc>
              <a:spcBef>
                <a:spcPts val="0"/>
              </a:spcBef>
              <a:spcAft>
                <a:spcPts val="0"/>
              </a:spcAft>
              <a:buClr>
                <a:schemeClr val="hlink"/>
              </a:buClr>
              <a:buSzPts val="1400"/>
              <a:buFont typeface="Barlow"/>
              <a:buAutoNum type="arabicPeriod"/>
              <a:defRPr sz="1600" b="0" i="0" u="none" strike="noStrike" cap="none">
                <a:solidFill>
                  <a:schemeClr val="accent5"/>
                </a:solidFill>
                <a:latin typeface="Barlow"/>
                <a:ea typeface="Barlow"/>
                <a:cs typeface="Barlow"/>
                <a:sym typeface="Barlow"/>
              </a:defRPr>
            </a:lvl4pPr>
            <a:lvl5pPr marL="2286000" marR="0" lvl="4" indent="-317500" algn="l" rtl="0">
              <a:lnSpc>
                <a:spcPct val="115000"/>
              </a:lnSpc>
              <a:spcBef>
                <a:spcPts val="0"/>
              </a:spcBef>
              <a:spcAft>
                <a:spcPts val="0"/>
              </a:spcAft>
              <a:buClr>
                <a:schemeClr val="hlink"/>
              </a:buClr>
              <a:buSzPts val="1400"/>
              <a:buFont typeface="Barlow"/>
              <a:buAutoNum type="alphaLcPeriod"/>
              <a:defRPr sz="1600" b="0" i="0" u="none" strike="noStrike" cap="none">
                <a:solidFill>
                  <a:schemeClr val="accent5"/>
                </a:solidFill>
                <a:latin typeface="Barlow"/>
                <a:ea typeface="Barlow"/>
                <a:cs typeface="Barlow"/>
                <a:sym typeface="Barlow"/>
              </a:defRPr>
            </a:lvl5pPr>
            <a:lvl6pPr marL="2743200" marR="0" lvl="5" indent="-317500" algn="l" rtl="0">
              <a:lnSpc>
                <a:spcPct val="115000"/>
              </a:lnSpc>
              <a:spcBef>
                <a:spcPts val="0"/>
              </a:spcBef>
              <a:spcAft>
                <a:spcPts val="0"/>
              </a:spcAft>
              <a:buClr>
                <a:schemeClr val="hlink"/>
              </a:buClr>
              <a:buSzPts val="1400"/>
              <a:buFont typeface="Barlow"/>
              <a:buAutoNum type="romanLcPeriod"/>
              <a:defRPr sz="1600" b="0" i="0" u="none" strike="noStrike" cap="none">
                <a:solidFill>
                  <a:schemeClr val="accent5"/>
                </a:solidFill>
                <a:latin typeface="Barlow"/>
                <a:ea typeface="Barlow"/>
                <a:cs typeface="Barlow"/>
                <a:sym typeface="Barlow"/>
              </a:defRPr>
            </a:lvl6pPr>
            <a:lvl7pPr marL="3200400" marR="0" lvl="6" indent="-317500" algn="l" rtl="0">
              <a:lnSpc>
                <a:spcPct val="115000"/>
              </a:lnSpc>
              <a:spcBef>
                <a:spcPts val="0"/>
              </a:spcBef>
              <a:spcAft>
                <a:spcPts val="0"/>
              </a:spcAft>
              <a:buClr>
                <a:schemeClr val="hlink"/>
              </a:buClr>
              <a:buSzPts val="1400"/>
              <a:buFont typeface="Barlow"/>
              <a:buAutoNum type="arabicPeriod"/>
              <a:defRPr sz="1600" b="0" i="0" u="none" strike="noStrike" cap="none">
                <a:solidFill>
                  <a:schemeClr val="accent5"/>
                </a:solidFill>
                <a:latin typeface="Barlow"/>
                <a:ea typeface="Barlow"/>
                <a:cs typeface="Barlow"/>
                <a:sym typeface="Barlow"/>
              </a:defRPr>
            </a:lvl7pPr>
            <a:lvl8pPr marL="3657600" marR="0" lvl="7" indent="-317500" algn="l" rtl="0">
              <a:lnSpc>
                <a:spcPct val="115000"/>
              </a:lnSpc>
              <a:spcBef>
                <a:spcPts val="0"/>
              </a:spcBef>
              <a:spcAft>
                <a:spcPts val="0"/>
              </a:spcAft>
              <a:buClr>
                <a:schemeClr val="hlink"/>
              </a:buClr>
              <a:buSzPts val="1400"/>
              <a:buFont typeface="Barlow"/>
              <a:buAutoNum type="alphaLcPeriod"/>
              <a:defRPr sz="1600" b="0" i="0" u="none" strike="noStrike" cap="none">
                <a:solidFill>
                  <a:schemeClr val="accent5"/>
                </a:solidFill>
                <a:latin typeface="Barlow"/>
                <a:ea typeface="Barlow"/>
                <a:cs typeface="Barlow"/>
                <a:sym typeface="Barlow"/>
              </a:defRPr>
            </a:lvl8pPr>
            <a:lvl9pPr marL="4114800" marR="0" lvl="8" indent="-317500" algn="l" rtl="0">
              <a:lnSpc>
                <a:spcPct val="115000"/>
              </a:lnSpc>
              <a:spcBef>
                <a:spcPts val="0"/>
              </a:spcBef>
              <a:spcAft>
                <a:spcPts val="0"/>
              </a:spcAft>
              <a:buClr>
                <a:schemeClr val="hlink"/>
              </a:buClr>
              <a:buSzPts val="1400"/>
              <a:buFont typeface="Barlow"/>
              <a:buAutoNum type="romanLcPeriod"/>
              <a:defRPr sz="1600" b="0" i="0" u="none" strike="noStrike" cap="none">
                <a:solidFill>
                  <a:schemeClr val="accent5"/>
                </a:solidFill>
                <a:latin typeface="Barlow"/>
                <a:ea typeface="Barlow"/>
                <a:cs typeface="Barlow"/>
                <a:sym typeface="Barlow"/>
              </a:defRPr>
            </a:lvl9pPr>
          </a:lstStyle>
          <a:p>
            <a:pPr lvl="0" algn="just">
              <a:buFont typeface="Wingdings" panose="05000000000000000000" pitchFamily="2" charset="2"/>
              <a:buChar char="Ø"/>
            </a:pPr>
            <a:r>
              <a:rPr lang="en-US" dirty="0"/>
              <a:t>Improve Blood Bank Bahrain  (BBB)  services by making it more visible and accessible, making it easier to find donation locations, and facilitating information access.</a:t>
            </a:r>
          </a:p>
          <a:p>
            <a:pPr algn="just">
              <a:buFont typeface="Wingdings" panose="05000000000000000000" pitchFamily="2" charset="2"/>
              <a:buChar char="Ø"/>
            </a:pPr>
            <a:endParaRPr lang="en-US" dirty="0"/>
          </a:p>
          <a:p>
            <a:pPr lvl="0" algn="just">
              <a:buFont typeface="Wingdings" panose="05000000000000000000" pitchFamily="2" charset="2"/>
              <a:buChar char="Ø"/>
            </a:pPr>
            <a:r>
              <a:rPr lang="en-US" dirty="0"/>
              <a:t>Add easy-to-use options in the app and website to simplify donation steps and get more people involved in donating.</a:t>
            </a:r>
          </a:p>
          <a:p>
            <a:pPr lvl="0" algn="just">
              <a:buFont typeface="Wingdings" panose="05000000000000000000" pitchFamily="2" charset="2"/>
              <a:buChar char="Ø"/>
            </a:pPr>
            <a:endParaRPr lang="en-US" dirty="0"/>
          </a:p>
          <a:p>
            <a:pPr lvl="0" algn="just">
              <a:buFont typeface="Wingdings" panose="05000000000000000000" pitchFamily="2" charset="2"/>
              <a:buChar char="Ø"/>
            </a:pPr>
            <a:r>
              <a:rPr lang="en-US" dirty="0"/>
              <a:t>Use technology well to connect donors and recipients, ensuring blood products get where they're needed quickly and correctly.</a:t>
            </a:r>
          </a:p>
          <a:p>
            <a:pPr lvl="0" algn="just">
              <a:buFont typeface="Wingdings" panose="05000000000000000000" pitchFamily="2" charset="2"/>
              <a:buChar char="Ø"/>
            </a:pPr>
            <a:endParaRPr lang="en-US" dirty="0"/>
          </a:p>
          <a:p>
            <a:pPr lvl="0" algn="just">
              <a:buFont typeface="Wingdings" panose="05000000000000000000" pitchFamily="2" charset="2"/>
              <a:buChar char="Ø"/>
            </a:pPr>
            <a:r>
              <a:rPr lang="en-US" dirty="0"/>
              <a:t>Enhance Blood Bank Bahrain (BBB) operational effectiveness by managing staff availability and scheduling as efficiently as possible.</a:t>
            </a:r>
          </a:p>
          <a:p>
            <a:pPr algn="just">
              <a:buFont typeface="Wingdings" panose="05000000000000000000" pitchFamily="2" charset="2"/>
              <a:buChar char="Ø"/>
            </a:pPr>
            <a:endParaRPr lang="en-US" dirty="0"/>
          </a:p>
          <a:p>
            <a:pPr lvl="0" algn="just">
              <a:buFont typeface="Wingdings" panose="05000000000000000000" pitchFamily="2" charset="2"/>
              <a:buChar char="Ø"/>
            </a:pPr>
            <a:r>
              <a:rPr lang="en-US" dirty="0"/>
              <a:t>Encourage community involvement and dedication to blood donation by providing an approachable platform with the goal of saving lives.</a:t>
            </a:r>
          </a:p>
        </p:txBody>
      </p:sp>
    </p:spTree>
    <p:extLst>
      <p:ext uri="{BB962C8B-B14F-4D97-AF65-F5344CB8AC3E}">
        <p14:creationId xmlns:p14="http://schemas.microsoft.com/office/powerpoint/2010/main" val="18458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0"/>
          <p:cNvSpPr txBox="1">
            <a:spLocks noGrp="1"/>
          </p:cNvSpPr>
          <p:nvPr>
            <p:ph type="title"/>
          </p:nvPr>
        </p:nvSpPr>
        <p:spPr>
          <a:xfrm>
            <a:off x="720000" y="32532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new roman"/>
              </a:rPr>
              <a:t>Problem definition</a:t>
            </a:r>
            <a:endParaRPr dirty="0">
              <a:latin typeface="new roman"/>
            </a:endParaRPr>
          </a:p>
        </p:txBody>
      </p:sp>
      <p:sp>
        <p:nvSpPr>
          <p:cNvPr id="443" name="Google Shape;443;p40"/>
          <p:cNvSpPr txBox="1">
            <a:spLocks noGrp="1"/>
          </p:cNvSpPr>
          <p:nvPr>
            <p:ph type="subTitle" idx="1"/>
          </p:nvPr>
        </p:nvSpPr>
        <p:spPr>
          <a:xfrm>
            <a:off x="719999" y="1167123"/>
            <a:ext cx="7703999" cy="2428552"/>
          </a:xfrm>
          <a:prstGeom prst="rect">
            <a:avLst/>
          </a:prstGeom>
        </p:spPr>
        <p:txBody>
          <a:bodyPr spcFirstLastPara="1" wrap="square" lIns="91425" tIns="91425" rIns="91425" bIns="91425" anchor="ctr" anchorCtr="0">
            <a:noAutofit/>
          </a:bodyPr>
          <a:lstStyle/>
          <a:p>
            <a:pPr marL="285750" lvl="0" indent="-285750" algn="just" rtl="0">
              <a:spcBef>
                <a:spcPts val="0"/>
              </a:spcBef>
              <a:spcAft>
                <a:spcPts val="0"/>
              </a:spcAft>
              <a:buFont typeface="Wingdings" panose="05000000000000000000" pitchFamily="2" charset="2"/>
              <a:buChar char="Ø"/>
            </a:pPr>
            <a:r>
              <a:rPr lang="en-US" dirty="0">
                <a:latin typeface="new roman"/>
              </a:rPr>
              <a:t>In recent years, all blood transfusion processes have been conducted in hospitals and continue to do so, which is why they take a long time and cause abnormal congestion.</a:t>
            </a:r>
          </a:p>
          <a:p>
            <a:pPr marL="285750" lvl="0" indent="-285750" algn="just" rtl="0">
              <a:spcBef>
                <a:spcPts val="0"/>
              </a:spcBef>
              <a:spcAft>
                <a:spcPts val="0"/>
              </a:spcAft>
              <a:buFont typeface="Wingdings" panose="05000000000000000000" pitchFamily="2" charset="2"/>
              <a:buChar char="Ø"/>
            </a:pPr>
            <a:endParaRPr lang="en-US" dirty="0">
              <a:latin typeface="new roman"/>
            </a:endParaRPr>
          </a:p>
          <a:p>
            <a:pPr marL="285750" lvl="0" indent="-285750" algn="just" rtl="0">
              <a:spcBef>
                <a:spcPts val="0"/>
              </a:spcBef>
              <a:spcAft>
                <a:spcPts val="0"/>
              </a:spcAft>
              <a:buFont typeface="Wingdings" panose="05000000000000000000" pitchFamily="2" charset="2"/>
              <a:buChar char="Ø"/>
            </a:pPr>
            <a:r>
              <a:rPr lang="en-US" dirty="0">
                <a:latin typeface="new roman"/>
              </a:rPr>
              <a:t>This project will improve this process both in terms of time for people and in terms of the tiring work for staff.</a:t>
            </a:r>
            <a:endParaRPr dirty="0">
              <a:latin typeface="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3">
                                            <p:txEl>
                                              <p:pRg st="0" end="0"/>
                                            </p:txEl>
                                          </p:spTgt>
                                        </p:tgtEl>
                                        <p:attrNameLst>
                                          <p:attrName>style.visibility</p:attrName>
                                        </p:attrNameLst>
                                      </p:cBhvr>
                                      <p:to>
                                        <p:strVal val="visible"/>
                                      </p:to>
                                    </p:set>
                                    <p:animEffect transition="in" filter="fade">
                                      <p:cBhvr>
                                        <p:cTn id="10" dur="500"/>
                                        <p:tgtEl>
                                          <p:spTgt spid="4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3">
                                            <p:txEl>
                                              <p:pRg st="2" end="2"/>
                                            </p:txEl>
                                          </p:spTgt>
                                        </p:tgtEl>
                                        <p:attrNameLst>
                                          <p:attrName>style.visibility</p:attrName>
                                        </p:attrNameLst>
                                      </p:cBhvr>
                                      <p:to>
                                        <p:strVal val="visible"/>
                                      </p:to>
                                    </p:set>
                                    <p:animEffect transition="in" filter="fade">
                                      <p:cBhvr>
                                        <p:cTn id="13" dur="500"/>
                                        <p:tgtEl>
                                          <p:spTgt spid="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48" name="Google Shape;448;p41"/>
          <p:cNvGrpSpPr/>
          <p:nvPr/>
        </p:nvGrpSpPr>
        <p:grpSpPr>
          <a:xfrm>
            <a:off x="177825" y="132963"/>
            <a:ext cx="8767550" cy="4805775"/>
            <a:chOff x="177825" y="132963"/>
            <a:chExt cx="8767550" cy="4805775"/>
          </a:xfrm>
        </p:grpSpPr>
        <p:pic>
          <p:nvPicPr>
            <p:cNvPr id="449" name="Google Shape;449;p41"/>
            <p:cNvPicPr preferRelativeResize="0"/>
            <p:nvPr/>
          </p:nvPicPr>
          <p:blipFill>
            <a:blip r:embed="rId3">
              <a:alphaModFix/>
            </a:blip>
            <a:stretch>
              <a:fillRect/>
            </a:stretch>
          </p:blipFill>
          <p:spPr>
            <a:xfrm>
              <a:off x="2381250" y="152400"/>
              <a:ext cx="857250" cy="600075"/>
            </a:xfrm>
            <a:prstGeom prst="rect">
              <a:avLst/>
            </a:prstGeom>
            <a:noFill/>
            <a:ln>
              <a:noFill/>
            </a:ln>
          </p:spPr>
        </p:pic>
        <p:pic>
          <p:nvPicPr>
            <p:cNvPr id="450" name="Google Shape;450;p41"/>
            <p:cNvPicPr preferRelativeResize="0"/>
            <p:nvPr/>
          </p:nvPicPr>
          <p:blipFill>
            <a:blip r:embed="rId4">
              <a:alphaModFix amt="51000"/>
            </a:blip>
            <a:stretch>
              <a:fillRect/>
            </a:stretch>
          </p:blipFill>
          <p:spPr>
            <a:xfrm>
              <a:off x="177825" y="4347738"/>
              <a:ext cx="800100" cy="571500"/>
            </a:xfrm>
            <a:prstGeom prst="rect">
              <a:avLst/>
            </a:prstGeom>
            <a:noFill/>
            <a:ln>
              <a:noFill/>
            </a:ln>
          </p:spPr>
        </p:pic>
        <p:pic>
          <p:nvPicPr>
            <p:cNvPr id="451" name="Google Shape;451;p41"/>
            <p:cNvPicPr preferRelativeResize="0"/>
            <p:nvPr/>
          </p:nvPicPr>
          <p:blipFill>
            <a:blip r:embed="rId5">
              <a:alphaModFix/>
            </a:blip>
            <a:stretch>
              <a:fillRect/>
            </a:stretch>
          </p:blipFill>
          <p:spPr>
            <a:xfrm>
              <a:off x="7912625" y="132963"/>
              <a:ext cx="1032750" cy="804070"/>
            </a:xfrm>
            <a:prstGeom prst="rect">
              <a:avLst/>
            </a:prstGeom>
            <a:noFill/>
            <a:ln>
              <a:noFill/>
            </a:ln>
          </p:spPr>
        </p:pic>
        <p:pic>
          <p:nvPicPr>
            <p:cNvPr id="452" name="Google Shape;452;p41"/>
            <p:cNvPicPr preferRelativeResize="0"/>
            <p:nvPr/>
          </p:nvPicPr>
          <p:blipFill>
            <a:blip r:embed="rId6">
              <a:alphaModFix amt="43000"/>
            </a:blip>
            <a:stretch>
              <a:fillRect/>
            </a:stretch>
          </p:blipFill>
          <p:spPr>
            <a:xfrm>
              <a:off x="8021450" y="4226220"/>
              <a:ext cx="923925" cy="712518"/>
            </a:xfrm>
            <a:prstGeom prst="rect">
              <a:avLst/>
            </a:prstGeom>
            <a:noFill/>
            <a:ln>
              <a:noFill/>
            </a:ln>
          </p:spPr>
        </p:pic>
      </p:grpSp>
      <p:grpSp>
        <p:nvGrpSpPr>
          <p:cNvPr id="453" name="Google Shape;453;p41"/>
          <p:cNvGrpSpPr/>
          <p:nvPr/>
        </p:nvGrpSpPr>
        <p:grpSpPr>
          <a:xfrm>
            <a:off x="-402588" y="-874402"/>
            <a:ext cx="4461038" cy="5774590"/>
            <a:chOff x="-402588" y="-874402"/>
            <a:chExt cx="4461038" cy="5774590"/>
          </a:xfrm>
        </p:grpSpPr>
        <p:pic>
          <p:nvPicPr>
            <p:cNvPr id="454" name="Google Shape;454;p41"/>
            <p:cNvPicPr preferRelativeResize="0"/>
            <p:nvPr/>
          </p:nvPicPr>
          <p:blipFill>
            <a:blip r:embed="rId7">
              <a:alphaModFix/>
            </a:blip>
            <a:stretch>
              <a:fillRect/>
            </a:stretch>
          </p:blipFill>
          <p:spPr>
            <a:xfrm rot="3503757">
              <a:off x="-759075" y="647012"/>
              <a:ext cx="4514850" cy="1685925"/>
            </a:xfrm>
            <a:prstGeom prst="rect">
              <a:avLst/>
            </a:prstGeom>
            <a:noFill/>
            <a:ln>
              <a:noFill/>
            </a:ln>
          </p:spPr>
        </p:pic>
        <p:pic>
          <p:nvPicPr>
            <p:cNvPr id="455" name="Google Shape;455;p41"/>
            <p:cNvPicPr preferRelativeResize="0"/>
            <p:nvPr/>
          </p:nvPicPr>
          <p:blipFill>
            <a:blip r:embed="rId8">
              <a:alphaModFix/>
            </a:blip>
            <a:stretch>
              <a:fillRect/>
            </a:stretch>
          </p:blipFill>
          <p:spPr>
            <a:xfrm>
              <a:off x="3220250" y="4366788"/>
              <a:ext cx="838200" cy="533400"/>
            </a:xfrm>
            <a:prstGeom prst="rect">
              <a:avLst/>
            </a:prstGeom>
            <a:noFill/>
            <a:ln>
              <a:noFill/>
            </a:ln>
          </p:spPr>
        </p:pic>
        <p:pic>
          <p:nvPicPr>
            <p:cNvPr id="456" name="Google Shape;456;p41"/>
            <p:cNvPicPr preferRelativeResize="0"/>
            <p:nvPr/>
          </p:nvPicPr>
          <p:blipFill>
            <a:blip r:embed="rId8">
              <a:alphaModFix/>
            </a:blip>
            <a:stretch>
              <a:fillRect/>
            </a:stretch>
          </p:blipFill>
          <p:spPr>
            <a:xfrm rot="6067667">
              <a:off x="2423967" y="3851701"/>
              <a:ext cx="577371" cy="367426"/>
            </a:xfrm>
            <a:prstGeom prst="rect">
              <a:avLst/>
            </a:prstGeom>
            <a:noFill/>
            <a:ln>
              <a:noFill/>
            </a:ln>
          </p:spPr>
        </p:pic>
        <p:pic>
          <p:nvPicPr>
            <p:cNvPr id="457" name="Google Shape;457;p41"/>
            <p:cNvPicPr preferRelativeResize="0"/>
            <p:nvPr/>
          </p:nvPicPr>
          <p:blipFill>
            <a:blip r:embed="rId8">
              <a:alphaModFix/>
            </a:blip>
            <a:stretch>
              <a:fillRect/>
            </a:stretch>
          </p:blipFill>
          <p:spPr>
            <a:xfrm rot="-3322709">
              <a:off x="3179380" y="3654076"/>
              <a:ext cx="577371" cy="367426"/>
            </a:xfrm>
            <a:prstGeom prst="rect">
              <a:avLst/>
            </a:prstGeom>
            <a:noFill/>
            <a:ln>
              <a:noFill/>
            </a:ln>
          </p:spPr>
        </p:pic>
      </p:grpSp>
      <p:sp>
        <p:nvSpPr>
          <p:cNvPr id="458" name="Google Shape;458;p41"/>
          <p:cNvSpPr txBox="1">
            <a:spLocks noGrp="1"/>
          </p:cNvSpPr>
          <p:nvPr>
            <p:ph type="title"/>
          </p:nvPr>
        </p:nvSpPr>
        <p:spPr>
          <a:xfrm>
            <a:off x="3399288" y="551388"/>
            <a:ext cx="5882082" cy="572700"/>
          </a:xfrm>
          <a:prstGeom prst="rect">
            <a:avLst/>
          </a:prstGeom>
        </p:spPr>
        <p:txBody>
          <a:bodyPr spcFirstLastPara="1" wrap="square" lIns="91425" tIns="91425" rIns="91425" bIns="91425" anchor="ctr" anchorCtr="0">
            <a:noAutofit/>
          </a:bodyPr>
          <a:lstStyle/>
          <a:p>
            <a:r>
              <a:rPr lang="en-GB" dirty="0">
                <a:latin typeface="new roman"/>
              </a:rPr>
              <a:t>Research findings</a:t>
            </a:r>
          </a:p>
        </p:txBody>
      </p:sp>
      <p:sp>
        <p:nvSpPr>
          <p:cNvPr id="459" name="Google Shape;459;p41"/>
          <p:cNvSpPr txBox="1">
            <a:spLocks noGrp="1"/>
          </p:cNvSpPr>
          <p:nvPr>
            <p:ph type="subTitle" idx="1"/>
          </p:nvPr>
        </p:nvSpPr>
        <p:spPr>
          <a:xfrm>
            <a:off x="4377615" y="1033746"/>
            <a:ext cx="3801876" cy="3423385"/>
          </a:xfrm>
          <a:prstGeom prst="rect">
            <a:avLst/>
          </a:prstGeom>
        </p:spPr>
        <p:txBody>
          <a:bodyPr spcFirstLastPara="1" wrap="square" lIns="91425" tIns="91425" rIns="91425" bIns="91425" anchor="ctr" anchorCtr="0">
            <a:noAutofit/>
          </a:bodyPr>
          <a:lstStyle/>
          <a:p>
            <a:pPr marL="171450" indent="-171450" algn="just">
              <a:buFont typeface="Wingdings" panose="05000000000000000000" pitchFamily="2" charset="2"/>
              <a:buChar char="Ø"/>
            </a:pPr>
            <a:r>
              <a:rPr lang="en-US" sz="1200" dirty="0">
                <a:latin typeface="new roman"/>
              </a:rPr>
              <a:t>We know it's tough for blood banks these days. They struggle to find enough blood donors and keep their supplies up to date.</a:t>
            </a:r>
          </a:p>
          <a:p>
            <a:pPr marL="171450" indent="-171450" algn="just">
              <a:buFont typeface="Wingdings" panose="05000000000000000000" pitchFamily="2" charset="2"/>
              <a:buChar char="Ø"/>
            </a:pPr>
            <a:endParaRPr lang="en-US" sz="1200" dirty="0">
              <a:latin typeface="new roman"/>
            </a:endParaRPr>
          </a:p>
          <a:p>
            <a:pPr marL="171450" indent="-171450" algn="just">
              <a:buFont typeface="Wingdings" panose="05000000000000000000" pitchFamily="2" charset="2"/>
              <a:buChar char="Ø"/>
            </a:pPr>
            <a:r>
              <a:rPr lang="en-US" sz="1200" dirty="0">
                <a:latin typeface="new roman"/>
              </a:rPr>
              <a:t>People who need blood can have a hard time finding donors.</a:t>
            </a:r>
          </a:p>
          <a:p>
            <a:pPr marL="171450" indent="-171450" algn="just">
              <a:buFont typeface="Wingdings" panose="05000000000000000000" pitchFamily="2" charset="2"/>
              <a:buChar char="Ø"/>
            </a:pPr>
            <a:endParaRPr lang="en-US" sz="1200" dirty="0">
              <a:latin typeface="new roman"/>
            </a:endParaRPr>
          </a:p>
          <a:p>
            <a:pPr marL="171450" indent="-171450" algn="just">
              <a:buFont typeface="Wingdings" panose="05000000000000000000" pitchFamily="2" charset="2"/>
              <a:buChar char="Ø"/>
            </a:pPr>
            <a:r>
              <a:rPr lang="en-US" sz="1200" dirty="0">
                <a:latin typeface="new roman"/>
              </a:rPr>
              <a:t>Donors often have to travel far and visit many places to donate blood.</a:t>
            </a:r>
          </a:p>
          <a:p>
            <a:pPr marL="171450" indent="-171450" algn="just">
              <a:buFont typeface="Wingdings" panose="05000000000000000000" pitchFamily="2" charset="2"/>
              <a:buChar char="Ø"/>
            </a:pPr>
            <a:endParaRPr lang="en-US" sz="1200" dirty="0">
              <a:latin typeface="new roman"/>
            </a:endParaRPr>
          </a:p>
          <a:p>
            <a:pPr marL="171450" indent="-171450" algn="just">
              <a:buFont typeface="Wingdings" panose="05000000000000000000" pitchFamily="2" charset="2"/>
              <a:buChar char="Ø"/>
            </a:pPr>
            <a:r>
              <a:rPr lang="en-US" sz="1200" dirty="0">
                <a:latin typeface="new roman"/>
              </a:rPr>
              <a:t>Getting new blood can also be tricky and expensive.</a:t>
            </a:r>
          </a:p>
          <a:p>
            <a:pPr marL="171450" indent="-171450" algn="just">
              <a:buFont typeface="Wingdings" panose="05000000000000000000" pitchFamily="2" charset="2"/>
              <a:buChar char="Ø"/>
            </a:pPr>
            <a:endParaRPr lang="en-US" sz="1200" dirty="0">
              <a:latin typeface="new roman"/>
            </a:endParaRPr>
          </a:p>
          <a:p>
            <a:pPr marL="171450" indent="-171450" algn="just">
              <a:buFont typeface="Wingdings" panose="05000000000000000000" pitchFamily="2" charset="2"/>
              <a:buChar char="Ø"/>
            </a:pPr>
            <a:r>
              <a:rPr lang="en-US" sz="1200" dirty="0">
                <a:latin typeface="new roman"/>
              </a:rPr>
              <a:t>So, that's why we need to make it easier for people to donate blood, make it easier for blood banks to find donors, and make it easier for employees to normalize printing the report.</a:t>
            </a:r>
            <a:endParaRPr sz="1200" dirty="0">
              <a:latin typeface="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9">
                                            <p:txEl>
                                              <p:pRg st="0" end="0"/>
                                            </p:txEl>
                                          </p:spTgt>
                                        </p:tgtEl>
                                        <p:attrNameLst>
                                          <p:attrName>style.visibility</p:attrName>
                                        </p:attrNameLst>
                                      </p:cBhvr>
                                      <p:to>
                                        <p:strVal val="visible"/>
                                      </p:to>
                                    </p:set>
                                    <p:animEffect transition="in" filter="fade">
                                      <p:cBhvr>
                                        <p:cTn id="10" dur="500"/>
                                        <p:tgtEl>
                                          <p:spTgt spid="4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9">
                                            <p:txEl>
                                              <p:pRg st="2" end="2"/>
                                            </p:txEl>
                                          </p:spTgt>
                                        </p:tgtEl>
                                        <p:attrNameLst>
                                          <p:attrName>style.visibility</p:attrName>
                                        </p:attrNameLst>
                                      </p:cBhvr>
                                      <p:to>
                                        <p:strVal val="visible"/>
                                      </p:to>
                                    </p:set>
                                    <p:animEffect transition="in" filter="fade">
                                      <p:cBhvr>
                                        <p:cTn id="15" dur="500"/>
                                        <p:tgtEl>
                                          <p:spTgt spid="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9">
                                            <p:txEl>
                                              <p:pRg st="4" end="4"/>
                                            </p:txEl>
                                          </p:spTgt>
                                        </p:tgtEl>
                                        <p:attrNameLst>
                                          <p:attrName>style.visibility</p:attrName>
                                        </p:attrNameLst>
                                      </p:cBhvr>
                                      <p:to>
                                        <p:strVal val="visible"/>
                                      </p:to>
                                    </p:set>
                                    <p:animEffect transition="in" filter="fade">
                                      <p:cBhvr>
                                        <p:cTn id="20" dur="500"/>
                                        <p:tgtEl>
                                          <p:spTgt spid="45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9">
                                            <p:txEl>
                                              <p:pRg st="6" end="6"/>
                                            </p:txEl>
                                          </p:spTgt>
                                        </p:tgtEl>
                                        <p:attrNameLst>
                                          <p:attrName>style.visibility</p:attrName>
                                        </p:attrNameLst>
                                      </p:cBhvr>
                                      <p:to>
                                        <p:strVal val="visible"/>
                                      </p:to>
                                    </p:set>
                                    <p:animEffect transition="in" filter="fade">
                                      <p:cBhvr>
                                        <p:cTn id="25" dur="500"/>
                                        <p:tgtEl>
                                          <p:spTgt spid="45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9">
                                            <p:txEl>
                                              <p:pRg st="8" end="8"/>
                                            </p:txEl>
                                          </p:spTgt>
                                        </p:tgtEl>
                                        <p:attrNameLst>
                                          <p:attrName>style.visibility</p:attrName>
                                        </p:attrNameLst>
                                      </p:cBhvr>
                                      <p:to>
                                        <p:strVal val="visible"/>
                                      </p:to>
                                    </p:set>
                                    <p:animEffect transition="in" filter="fade">
                                      <p:cBhvr>
                                        <p:cTn id="30" dur="500"/>
                                        <p:tgtEl>
                                          <p:spTgt spid="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45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48" name="Google Shape;448;p41"/>
          <p:cNvGrpSpPr/>
          <p:nvPr/>
        </p:nvGrpSpPr>
        <p:grpSpPr>
          <a:xfrm>
            <a:off x="177825" y="132963"/>
            <a:ext cx="8767550" cy="4805775"/>
            <a:chOff x="177825" y="132963"/>
            <a:chExt cx="8767550" cy="4805775"/>
          </a:xfrm>
        </p:grpSpPr>
        <p:pic>
          <p:nvPicPr>
            <p:cNvPr id="449" name="Google Shape;449;p41"/>
            <p:cNvPicPr preferRelativeResize="0"/>
            <p:nvPr/>
          </p:nvPicPr>
          <p:blipFill>
            <a:blip r:embed="rId3">
              <a:alphaModFix/>
            </a:blip>
            <a:stretch>
              <a:fillRect/>
            </a:stretch>
          </p:blipFill>
          <p:spPr>
            <a:xfrm>
              <a:off x="2381250" y="152400"/>
              <a:ext cx="857250" cy="600075"/>
            </a:xfrm>
            <a:prstGeom prst="rect">
              <a:avLst/>
            </a:prstGeom>
            <a:noFill/>
            <a:ln>
              <a:noFill/>
            </a:ln>
          </p:spPr>
        </p:pic>
        <p:pic>
          <p:nvPicPr>
            <p:cNvPr id="450" name="Google Shape;450;p41"/>
            <p:cNvPicPr preferRelativeResize="0"/>
            <p:nvPr/>
          </p:nvPicPr>
          <p:blipFill>
            <a:blip r:embed="rId4">
              <a:alphaModFix amt="51000"/>
            </a:blip>
            <a:stretch>
              <a:fillRect/>
            </a:stretch>
          </p:blipFill>
          <p:spPr>
            <a:xfrm>
              <a:off x="177825" y="4347738"/>
              <a:ext cx="800100" cy="571500"/>
            </a:xfrm>
            <a:prstGeom prst="rect">
              <a:avLst/>
            </a:prstGeom>
            <a:noFill/>
            <a:ln>
              <a:noFill/>
            </a:ln>
          </p:spPr>
        </p:pic>
        <p:pic>
          <p:nvPicPr>
            <p:cNvPr id="451" name="Google Shape;451;p41"/>
            <p:cNvPicPr preferRelativeResize="0"/>
            <p:nvPr/>
          </p:nvPicPr>
          <p:blipFill>
            <a:blip r:embed="rId5">
              <a:alphaModFix/>
            </a:blip>
            <a:stretch>
              <a:fillRect/>
            </a:stretch>
          </p:blipFill>
          <p:spPr>
            <a:xfrm>
              <a:off x="7912625" y="132963"/>
              <a:ext cx="1032750" cy="804070"/>
            </a:xfrm>
            <a:prstGeom prst="rect">
              <a:avLst/>
            </a:prstGeom>
            <a:noFill/>
            <a:ln>
              <a:noFill/>
            </a:ln>
          </p:spPr>
        </p:pic>
        <p:pic>
          <p:nvPicPr>
            <p:cNvPr id="452" name="Google Shape;452;p41"/>
            <p:cNvPicPr preferRelativeResize="0"/>
            <p:nvPr/>
          </p:nvPicPr>
          <p:blipFill>
            <a:blip r:embed="rId6">
              <a:alphaModFix amt="43000"/>
            </a:blip>
            <a:stretch>
              <a:fillRect/>
            </a:stretch>
          </p:blipFill>
          <p:spPr>
            <a:xfrm>
              <a:off x="8021450" y="4226220"/>
              <a:ext cx="923925" cy="712518"/>
            </a:xfrm>
            <a:prstGeom prst="rect">
              <a:avLst/>
            </a:prstGeom>
            <a:noFill/>
            <a:ln>
              <a:noFill/>
            </a:ln>
          </p:spPr>
        </p:pic>
      </p:grpSp>
      <p:grpSp>
        <p:nvGrpSpPr>
          <p:cNvPr id="453" name="Google Shape;453;p41"/>
          <p:cNvGrpSpPr/>
          <p:nvPr/>
        </p:nvGrpSpPr>
        <p:grpSpPr>
          <a:xfrm>
            <a:off x="-402588" y="-874402"/>
            <a:ext cx="4461038" cy="5774590"/>
            <a:chOff x="-402588" y="-874402"/>
            <a:chExt cx="4461038" cy="5774590"/>
          </a:xfrm>
        </p:grpSpPr>
        <p:pic>
          <p:nvPicPr>
            <p:cNvPr id="454" name="Google Shape;454;p41"/>
            <p:cNvPicPr preferRelativeResize="0"/>
            <p:nvPr/>
          </p:nvPicPr>
          <p:blipFill>
            <a:blip r:embed="rId7">
              <a:alphaModFix/>
            </a:blip>
            <a:stretch>
              <a:fillRect/>
            </a:stretch>
          </p:blipFill>
          <p:spPr>
            <a:xfrm rot="3503757">
              <a:off x="-759075" y="647012"/>
              <a:ext cx="4514850" cy="1685925"/>
            </a:xfrm>
            <a:prstGeom prst="rect">
              <a:avLst/>
            </a:prstGeom>
            <a:noFill/>
            <a:ln>
              <a:noFill/>
            </a:ln>
          </p:spPr>
        </p:pic>
        <p:pic>
          <p:nvPicPr>
            <p:cNvPr id="455" name="Google Shape;455;p41"/>
            <p:cNvPicPr preferRelativeResize="0"/>
            <p:nvPr/>
          </p:nvPicPr>
          <p:blipFill>
            <a:blip r:embed="rId8">
              <a:alphaModFix/>
            </a:blip>
            <a:stretch>
              <a:fillRect/>
            </a:stretch>
          </p:blipFill>
          <p:spPr>
            <a:xfrm>
              <a:off x="3220250" y="4366788"/>
              <a:ext cx="838200" cy="533400"/>
            </a:xfrm>
            <a:prstGeom prst="rect">
              <a:avLst/>
            </a:prstGeom>
            <a:noFill/>
            <a:ln>
              <a:noFill/>
            </a:ln>
          </p:spPr>
        </p:pic>
        <p:pic>
          <p:nvPicPr>
            <p:cNvPr id="456" name="Google Shape;456;p41"/>
            <p:cNvPicPr preferRelativeResize="0"/>
            <p:nvPr/>
          </p:nvPicPr>
          <p:blipFill>
            <a:blip r:embed="rId8">
              <a:alphaModFix/>
            </a:blip>
            <a:stretch>
              <a:fillRect/>
            </a:stretch>
          </p:blipFill>
          <p:spPr>
            <a:xfrm rot="6067667">
              <a:off x="2423967" y="3851701"/>
              <a:ext cx="577371" cy="367426"/>
            </a:xfrm>
            <a:prstGeom prst="rect">
              <a:avLst/>
            </a:prstGeom>
            <a:noFill/>
            <a:ln>
              <a:noFill/>
            </a:ln>
          </p:spPr>
        </p:pic>
        <p:pic>
          <p:nvPicPr>
            <p:cNvPr id="457" name="Google Shape;457;p41"/>
            <p:cNvPicPr preferRelativeResize="0"/>
            <p:nvPr/>
          </p:nvPicPr>
          <p:blipFill>
            <a:blip r:embed="rId8">
              <a:alphaModFix/>
            </a:blip>
            <a:stretch>
              <a:fillRect/>
            </a:stretch>
          </p:blipFill>
          <p:spPr>
            <a:xfrm rot="-3322709">
              <a:off x="3179380" y="3654076"/>
              <a:ext cx="577371" cy="367426"/>
            </a:xfrm>
            <a:prstGeom prst="rect">
              <a:avLst/>
            </a:prstGeom>
            <a:noFill/>
            <a:ln>
              <a:noFill/>
            </a:ln>
          </p:spPr>
        </p:pic>
      </p:grpSp>
      <p:sp>
        <p:nvSpPr>
          <p:cNvPr id="458" name="Google Shape;458;p41"/>
          <p:cNvSpPr txBox="1">
            <a:spLocks noGrp="1"/>
          </p:cNvSpPr>
          <p:nvPr>
            <p:ph type="title"/>
          </p:nvPr>
        </p:nvSpPr>
        <p:spPr>
          <a:xfrm>
            <a:off x="3399288" y="551388"/>
            <a:ext cx="5882082" cy="572700"/>
          </a:xfrm>
          <a:prstGeom prst="rect">
            <a:avLst/>
          </a:prstGeom>
        </p:spPr>
        <p:txBody>
          <a:bodyPr spcFirstLastPara="1" wrap="square" lIns="91425" tIns="91425" rIns="91425" bIns="91425" anchor="ctr" anchorCtr="0">
            <a:noAutofit/>
          </a:bodyPr>
          <a:lstStyle/>
          <a:p>
            <a:r>
              <a:rPr lang="en-GB" dirty="0">
                <a:latin typeface="new roman"/>
              </a:rPr>
              <a:t>Suggested solution</a:t>
            </a:r>
          </a:p>
        </p:txBody>
      </p:sp>
      <p:sp>
        <p:nvSpPr>
          <p:cNvPr id="459" name="Google Shape;459;p41"/>
          <p:cNvSpPr txBox="1">
            <a:spLocks noGrp="1"/>
          </p:cNvSpPr>
          <p:nvPr>
            <p:ph type="subTitle" idx="1"/>
          </p:nvPr>
        </p:nvSpPr>
        <p:spPr>
          <a:xfrm>
            <a:off x="4373351" y="1396189"/>
            <a:ext cx="3801876" cy="3423385"/>
          </a:xfrm>
          <a:prstGeom prst="rect">
            <a:avLst/>
          </a:prstGeom>
        </p:spPr>
        <p:txBody>
          <a:bodyPr spcFirstLastPara="1" wrap="square" lIns="91425" tIns="91425" rIns="91425" bIns="91425" anchor="ctr" anchorCtr="0">
            <a:noAutofit/>
          </a:bodyPr>
          <a:lstStyle/>
          <a:p>
            <a:pPr marL="171450" lvl="0" indent="-171450" algn="just" rtl="0">
              <a:spcBef>
                <a:spcPts val="0"/>
              </a:spcBef>
              <a:spcAft>
                <a:spcPts val="0"/>
              </a:spcAft>
              <a:buFont typeface="Wingdings" panose="05000000000000000000" pitchFamily="2" charset="2"/>
              <a:buChar char="ü"/>
            </a:pPr>
            <a:r>
              <a:rPr lang="en-US" sz="1200" dirty="0">
                <a:latin typeface="new roman"/>
              </a:rPr>
              <a:t>Online Sign-Up: Make a website/application where people can easily sign up to donate blood and choose a nearby place to go.</a:t>
            </a:r>
          </a:p>
          <a:p>
            <a:pPr marL="171450" lvl="0" indent="-171450" algn="just" rtl="0">
              <a:spcBef>
                <a:spcPts val="0"/>
              </a:spcBef>
              <a:spcAft>
                <a:spcPts val="0"/>
              </a:spcAft>
              <a:buFont typeface="Wingdings" panose="05000000000000000000" pitchFamily="2" charset="2"/>
              <a:buChar char="ü"/>
            </a:pPr>
            <a:endParaRPr lang="en-US" sz="1200" dirty="0">
              <a:latin typeface="new roman"/>
            </a:endParaRPr>
          </a:p>
          <a:p>
            <a:pPr marL="171450" lvl="0" indent="-171450" algn="just" rtl="0">
              <a:spcBef>
                <a:spcPts val="0"/>
              </a:spcBef>
              <a:spcAft>
                <a:spcPts val="0"/>
              </a:spcAft>
              <a:buFont typeface="Wingdings" panose="05000000000000000000" pitchFamily="2" charset="2"/>
              <a:buChar char="ü"/>
            </a:pPr>
            <a:r>
              <a:rPr lang="en-US" sz="1200" dirty="0">
                <a:latin typeface="new roman"/>
              </a:rPr>
              <a:t>Community Events: Hold events in neighborhoods or schools to encourage people to donate blood.</a:t>
            </a:r>
          </a:p>
          <a:p>
            <a:pPr marL="171450" lvl="0" indent="-171450" algn="just" rtl="0">
              <a:spcBef>
                <a:spcPts val="0"/>
              </a:spcBef>
              <a:spcAft>
                <a:spcPts val="0"/>
              </a:spcAft>
              <a:buFont typeface="Wingdings" panose="05000000000000000000" pitchFamily="2" charset="2"/>
              <a:buChar char="ü"/>
            </a:pPr>
            <a:endParaRPr lang="en-US" sz="1200" dirty="0">
              <a:latin typeface="new roman"/>
            </a:endParaRPr>
          </a:p>
          <a:p>
            <a:pPr marL="171450" lvl="0" indent="-171450" algn="just" rtl="0">
              <a:spcBef>
                <a:spcPts val="0"/>
              </a:spcBef>
              <a:spcAft>
                <a:spcPts val="0"/>
              </a:spcAft>
              <a:buFont typeface="Wingdings" panose="05000000000000000000" pitchFamily="2" charset="2"/>
              <a:buChar char="ü"/>
            </a:pPr>
            <a:r>
              <a:rPr lang="en-US" sz="1200" dirty="0">
                <a:latin typeface="new roman"/>
              </a:rPr>
              <a:t>Easy Forms: Make the paperwork simple and quick for donors.</a:t>
            </a:r>
          </a:p>
          <a:p>
            <a:pPr marL="171450" lvl="0" indent="-171450" algn="just" rtl="0">
              <a:spcBef>
                <a:spcPts val="0"/>
              </a:spcBef>
              <a:spcAft>
                <a:spcPts val="0"/>
              </a:spcAft>
              <a:buFont typeface="Wingdings" panose="05000000000000000000" pitchFamily="2" charset="2"/>
              <a:buChar char="ü"/>
            </a:pPr>
            <a:endParaRPr lang="en-US" sz="1200" dirty="0">
              <a:latin typeface="new roman"/>
            </a:endParaRPr>
          </a:p>
          <a:p>
            <a:pPr marL="171450" lvl="0" indent="-171450" algn="just" rtl="0">
              <a:spcBef>
                <a:spcPts val="0"/>
              </a:spcBef>
              <a:spcAft>
                <a:spcPts val="0"/>
              </a:spcAft>
              <a:buFont typeface="Wingdings" panose="05000000000000000000" pitchFamily="2" charset="2"/>
              <a:buChar char="ü"/>
            </a:pPr>
            <a:r>
              <a:rPr lang="en-US" sz="1200" dirty="0">
                <a:latin typeface="new roman"/>
              </a:rPr>
              <a:t>Spread the Word: Tell people why it's important to donate blood through social media, newspapers, and events.</a:t>
            </a:r>
          </a:p>
          <a:p>
            <a:pPr marL="171450" lvl="0" indent="-171450" algn="just" rtl="0">
              <a:spcBef>
                <a:spcPts val="0"/>
              </a:spcBef>
              <a:spcAft>
                <a:spcPts val="0"/>
              </a:spcAft>
              <a:buFont typeface="Wingdings" panose="05000000000000000000" pitchFamily="2" charset="2"/>
              <a:buChar char="ü"/>
            </a:pPr>
            <a:endParaRPr lang="en-US" sz="1200" dirty="0">
              <a:latin typeface="new roman"/>
            </a:endParaRPr>
          </a:p>
          <a:p>
            <a:pPr marL="171450" lvl="0" indent="-171450" algn="just" rtl="0">
              <a:spcBef>
                <a:spcPts val="0"/>
              </a:spcBef>
              <a:spcAft>
                <a:spcPts val="0"/>
              </a:spcAft>
              <a:buFont typeface="Wingdings" panose="05000000000000000000" pitchFamily="2" charset="2"/>
              <a:buChar char="ü"/>
            </a:pPr>
            <a:r>
              <a:rPr lang="en-US" sz="1200" dirty="0">
                <a:latin typeface="new roman"/>
              </a:rPr>
              <a:t>Work with Hospitals: Talk to hospitals to find more people who can donate blood.</a:t>
            </a:r>
          </a:p>
        </p:txBody>
      </p:sp>
    </p:spTree>
    <p:extLst>
      <p:ext uri="{BB962C8B-B14F-4D97-AF65-F5344CB8AC3E}">
        <p14:creationId xmlns:p14="http://schemas.microsoft.com/office/powerpoint/2010/main" val="353341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9">
                                            <p:txEl>
                                              <p:pRg st="0" end="0"/>
                                            </p:txEl>
                                          </p:spTgt>
                                        </p:tgtEl>
                                        <p:attrNameLst>
                                          <p:attrName>style.visibility</p:attrName>
                                        </p:attrNameLst>
                                      </p:cBhvr>
                                      <p:to>
                                        <p:strVal val="visible"/>
                                      </p:to>
                                    </p:set>
                                    <p:animEffect transition="in" filter="fade">
                                      <p:cBhvr>
                                        <p:cTn id="10" dur="500"/>
                                        <p:tgtEl>
                                          <p:spTgt spid="4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9">
                                            <p:txEl>
                                              <p:pRg st="2" end="2"/>
                                            </p:txEl>
                                          </p:spTgt>
                                        </p:tgtEl>
                                        <p:attrNameLst>
                                          <p:attrName>style.visibility</p:attrName>
                                        </p:attrNameLst>
                                      </p:cBhvr>
                                      <p:to>
                                        <p:strVal val="visible"/>
                                      </p:to>
                                    </p:set>
                                    <p:animEffect transition="in" filter="fade">
                                      <p:cBhvr>
                                        <p:cTn id="15" dur="500"/>
                                        <p:tgtEl>
                                          <p:spTgt spid="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9">
                                            <p:txEl>
                                              <p:pRg st="4" end="4"/>
                                            </p:txEl>
                                          </p:spTgt>
                                        </p:tgtEl>
                                        <p:attrNameLst>
                                          <p:attrName>style.visibility</p:attrName>
                                        </p:attrNameLst>
                                      </p:cBhvr>
                                      <p:to>
                                        <p:strVal val="visible"/>
                                      </p:to>
                                    </p:set>
                                    <p:animEffect transition="in" filter="fade">
                                      <p:cBhvr>
                                        <p:cTn id="20" dur="500"/>
                                        <p:tgtEl>
                                          <p:spTgt spid="45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9">
                                            <p:txEl>
                                              <p:pRg st="6" end="6"/>
                                            </p:txEl>
                                          </p:spTgt>
                                        </p:tgtEl>
                                        <p:attrNameLst>
                                          <p:attrName>style.visibility</p:attrName>
                                        </p:attrNameLst>
                                      </p:cBhvr>
                                      <p:to>
                                        <p:strVal val="visible"/>
                                      </p:to>
                                    </p:set>
                                    <p:animEffect transition="in" filter="fade">
                                      <p:cBhvr>
                                        <p:cTn id="25" dur="500"/>
                                        <p:tgtEl>
                                          <p:spTgt spid="45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9">
                                            <p:txEl>
                                              <p:pRg st="8" end="8"/>
                                            </p:txEl>
                                          </p:spTgt>
                                        </p:tgtEl>
                                        <p:attrNameLst>
                                          <p:attrName>style.visibility</p:attrName>
                                        </p:attrNameLst>
                                      </p:cBhvr>
                                      <p:to>
                                        <p:strVal val="visible"/>
                                      </p:to>
                                    </p:set>
                                    <p:animEffect transition="in" filter="fade">
                                      <p:cBhvr>
                                        <p:cTn id="30" dur="500"/>
                                        <p:tgtEl>
                                          <p:spTgt spid="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4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84D8-2F55-5044-F833-190109BD808B}"/>
              </a:ext>
            </a:extLst>
          </p:cNvPr>
          <p:cNvSpPr>
            <a:spLocks noGrp="1"/>
          </p:cNvSpPr>
          <p:nvPr>
            <p:ph type="title"/>
          </p:nvPr>
        </p:nvSpPr>
        <p:spPr/>
        <p:txBody>
          <a:bodyPr/>
          <a:lstStyle/>
          <a:p>
            <a:r>
              <a:rPr lang="en-GB" dirty="0">
                <a:latin typeface="new roman"/>
              </a:rPr>
              <a:t>Targeted users</a:t>
            </a:r>
            <a:endParaRPr lang="en-US" dirty="0">
              <a:latin typeface="new roman"/>
            </a:endParaRPr>
          </a:p>
        </p:txBody>
      </p:sp>
      <p:sp>
        <p:nvSpPr>
          <p:cNvPr id="3" name="Title 1">
            <a:extLst>
              <a:ext uri="{FF2B5EF4-FFF2-40B4-BE49-F238E27FC236}">
                <a16:creationId xmlns:a16="http://schemas.microsoft.com/office/drawing/2014/main" id="{5E109E67-C352-F331-DABA-B065C88F8C30}"/>
              </a:ext>
            </a:extLst>
          </p:cNvPr>
          <p:cNvSpPr txBox="1">
            <a:spLocks/>
          </p:cNvSpPr>
          <p:nvPr/>
        </p:nvSpPr>
        <p:spPr>
          <a:xfrm>
            <a:off x="720000" y="1017725"/>
            <a:ext cx="7704000" cy="38033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1pPr>
            <a:lvl2pPr marR="0" lvl="1"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2pPr>
            <a:lvl3pPr marR="0" lvl="2"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3pPr>
            <a:lvl4pPr marR="0" lvl="3"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4pPr>
            <a:lvl5pPr marR="0" lvl="4"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5pPr>
            <a:lvl6pPr marR="0" lvl="5"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6pPr>
            <a:lvl7pPr marR="0" lvl="6"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7pPr>
            <a:lvl8pPr marR="0" lvl="7"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8pPr>
            <a:lvl9pPr marR="0" lvl="8" algn="ctr" rtl="0">
              <a:lnSpc>
                <a:spcPct val="100000"/>
              </a:lnSpc>
              <a:spcBef>
                <a:spcPts val="0"/>
              </a:spcBef>
              <a:spcAft>
                <a:spcPts val="0"/>
              </a:spcAft>
              <a:buClr>
                <a:schemeClr val="accent5"/>
              </a:buClr>
              <a:buSzPts val="3000"/>
              <a:buFont typeface="Krona One"/>
              <a:buNone/>
              <a:defRPr sz="3000" b="1" i="0" u="none" strike="noStrike" cap="none">
                <a:solidFill>
                  <a:schemeClr val="accent5"/>
                </a:solidFill>
                <a:latin typeface="Krona One"/>
                <a:ea typeface="Krona One"/>
                <a:cs typeface="Krona One"/>
                <a:sym typeface="Krona One"/>
              </a:defRPr>
            </a:lvl9pPr>
          </a:lstStyle>
          <a:p>
            <a:pPr marL="457200" indent="-457200" algn="just">
              <a:lnSpc>
                <a:spcPct val="107000"/>
              </a:lnSpc>
              <a:spcBef>
                <a:spcPts val="200"/>
              </a:spcBef>
              <a:buFont typeface="Wingdings" panose="05000000000000000000" pitchFamily="2" charset="2"/>
              <a:buChar char="Ø"/>
            </a:pPr>
            <a:r>
              <a:rPr lang="en-US" sz="1700" kern="100" dirty="0">
                <a:effectLst/>
                <a:latin typeface="new roman"/>
                <a:ea typeface="Times New Roman" panose="02020603050405020304" pitchFamily="18" charset="0"/>
                <a:cs typeface="Myanmar Text" panose="020B0502040204020203" pitchFamily="34" charset="0"/>
              </a:rPr>
              <a:t>Guest: </a:t>
            </a:r>
            <a:r>
              <a:rPr lang="en-US" sz="1400" b="0" kern="100" dirty="0">
                <a:effectLst/>
                <a:latin typeface="new roman"/>
                <a:ea typeface="Calibri" panose="020F0502020204030204" pitchFamily="34" charset="0"/>
                <a:cs typeface="Myanmar Text" panose="020B0502040204020203" pitchFamily="34" charset="0"/>
              </a:rPr>
              <a:t>Guests are not required to provide any personal information in order to donate blood or add donors; they can only browse information about blood donors and available blood units.</a:t>
            </a:r>
          </a:p>
          <a:p>
            <a:pPr marL="457200" indent="-457200" algn="just">
              <a:lnSpc>
                <a:spcPct val="107000"/>
              </a:lnSpc>
              <a:spcBef>
                <a:spcPts val="200"/>
              </a:spcBef>
              <a:buFont typeface="Wingdings" panose="05000000000000000000" pitchFamily="2" charset="2"/>
              <a:buChar char="Ø"/>
            </a:pPr>
            <a:endParaRPr lang="en-US" sz="1400" b="0" kern="100" dirty="0">
              <a:effectLst/>
              <a:latin typeface="new roman"/>
              <a:ea typeface="Calibri" panose="020F0502020204030204" pitchFamily="34" charset="0"/>
              <a:cs typeface="Myanmar Text" panose="020B0502040204020203" pitchFamily="34" charset="0"/>
            </a:endParaRPr>
          </a:p>
          <a:p>
            <a:pPr marL="457200" indent="-457200" algn="just">
              <a:lnSpc>
                <a:spcPct val="107000"/>
              </a:lnSpc>
              <a:spcBef>
                <a:spcPts val="200"/>
              </a:spcBef>
              <a:buFont typeface="Wingdings" panose="05000000000000000000" pitchFamily="2" charset="2"/>
              <a:buChar char="Ø"/>
            </a:pPr>
            <a:r>
              <a:rPr lang="en-US" sz="1700" kern="100" dirty="0">
                <a:effectLst/>
                <a:latin typeface="new roman"/>
                <a:ea typeface="Times New Roman" panose="02020603050405020304" pitchFamily="18" charset="0"/>
                <a:cs typeface="Myanmar Text" panose="020B0502040204020203" pitchFamily="34" charset="0"/>
              </a:rPr>
              <a:t>User: </a:t>
            </a:r>
            <a:r>
              <a:rPr lang="en-US" sz="1400" b="0" kern="100" dirty="0">
                <a:effectLst/>
                <a:latin typeface="new roman"/>
                <a:ea typeface="Calibri" panose="020F0502020204030204" pitchFamily="34" charset="0"/>
                <a:cs typeface="Myanmar Text" panose="020B0502040204020203" pitchFamily="34" charset="0"/>
              </a:rPr>
              <a:t>It is possible for users to register or log in, publish details about blood donors, </a:t>
            </a:r>
            <a:r>
              <a:rPr lang="en-US" sz="1400" b="0" kern="100" dirty="0">
                <a:latin typeface="new roman"/>
                <a:ea typeface="Calibri" panose="020F0502020204030204" pitchFamily="34" charset="0"/>
                <a:cs typeface="Myanmar Text" panose="020B0502040204020203" pitchFamily="34" charset="0"/>
              </a:rPr>
              <a:t>c</a:t>
            </a:r>
            <a:r>
              <a:rPr lang="en-US" sz="1400" b="0" kern="100" dirty="0">
                <a:effectLst/>
                <a:latin typeface="new roman"/>
                <a:ea typeface="Calibri" panose="020F0502020204030204" pitchFamily="34" charset="0"/>
                <a:cs typeface="Myanmar Text" panose="020B0502040204020203" pitchFamily="34" charset="0"/>
              </a:rPr>
              <a:t>heck information about donors and available blood units, and search for certain blood units or donors based on geography or blood type, all of which contribute to a quicker procedure.</a:t>
            </a:r>
          </a:p>
          <a:p>
            <a:pPr marL="457200" indent="-457200" algn="just">
              <a:lnSpc>
                <a:spcPct val="107000"/>
              </a:lnSpc>
              <a:spcBef>
                <a:spcPts val="200"/>
              </a:spcBef>
              <a:buFont typeface="Wingdings" panose="05000000000000000000" pitchFamily="2" charset="2"/>
              <a:buChar char="Ø"/>
            </a:pPr>
            <a:endParaRPr lang="en-US" sz="1400" b="0" kern="100" dirty="0">
              <a:effectLst/>
              <a:latin typeface="new roman"/>
              <a:ea typeface="Calibri" panose="020F0502020204030204" pitchFamily="34" charset="0"/>
              <a:cs typeface="Myanmar Text" panose="020B0502040204020203" pitchFamily="34" charset="0"/>
            </a:endParaRPr>
          </a:p>
          <a:p>
            <a:pPr marL="457200" indent="-457200" algn="just">
              <a:lnSpc>
                <a:spcPct val="107000"/>
              </a:lnSpc>
              <a:spcBef>
                <a:spcPts val="200"/>
              </a:spcBef>
              <a:buFont typeface="Wingdings" panose="05000000000000000000" pitchFamily="2" charset="2"/>
              <a:buChar char="Ø"/>
            </a:pPr>
            <a:r>
              <a:rPr lang="en-US" sz="1700" kern="100" dirty="0">
                <a:effectLst/>
                <a:latin typeface="new roman"/>
                <a:ea typeface="Times New Roman" panose="02020603050405020304" pitchFamily="18" charset="0"/>
                <a:cs typeface="Myanmar Text" panose="020B0502040204020203" pitchFamily="34" charset="0"/>
              </a:rPr>
              <a:t>Hospital: </a:t>
            </a:r>
            <a:r>
              <a:rPr lang="en-US" sz="1400" b="0" kern="100" dirty="0">
                <a:effectLst/>
                <a:latin typeface="new roman"/>
                <a:ea typeface="Calibri" panose="020F0502020204030204" pitchFamily="34" charset="0"/>
                <a:cs typeface="Myanmar Text" panose="020B0502040204020203" pitchFamily="34" charset="0"/>
              </a:rPr>
              <a:t>Hospitals may efficiently manage and allocate blood by registering or logging in, posting details about their blood bank, updating blood group status, viewing information about blood donors and available blood units, and searching for specific donors or blood units.</a:t>
            </a:r>
          </a:p>
          <a:p>
            <a:pPr marL="457200" indent="-457200" algn="just">
              <a:lnSpc>
                <a:spcPct val="107000"/>
              </a:lnSpc>
              <a:spcBef>
                <a:spcPts val="200"/>
              </a:spcBef>
              <a:buFont typeface="Wingdings" panose="05000000000000000000" pitchFamily="2" charset="2"/>
              <a:buChar char="Ø"/>
            </a:pPr>
            <a:endParaRPr lang="en-US" sz="1400" b="0" kern="100" dirty="0">
              <a:effectLst/>
              <a:latin typeface="new roman"/>
              <a:ea typeface="Calibri" panose="020F0502020204030204" pitchFamily="34" charset="0"/>
              <a:cs typeface="Myanmar Text" panose="020B0502040204020203" pitchFamily="34" charset="0"/>
            </a:endParaRPr>
          </a:p>
          <a:p>
            <a:pPr marL="457200" indent="-457200" algn="just">
              <a:lnSpc>
                <a:spcPct val="107000"/>
              </a:lnSpc>
              <a:spcBef>
                <a:spcPts val="200"/>
              </a:spcBef>
              <a:buFont typeface="Wingdings" panose="05000000000000000000" pitchFamily="2" charset="2"/>
              <a:buChar char="Ø"/>
            </a:pPr>
            <a:r>
              <a:rPr lang="en-US" sz="1700" kern="100" dirty="0">
                <a:effectLst/>
                <a:latin typeface="new roman"/>
                <a:ea typeface="Times New Roman" panose="02020603050405020304" pitchFamily="18" charset="0"/>
                <a:cs typeface="Myanmar Text" panose="020B0502040204020203" pitchFamily="34" charset="0"/>
              </a:rPr>
              <a:t>Admin: </a:t>
            </a:r>
            <a:r>
              <a:rPr lang="en-US" sz="1400" b="0" kern="100" dirty="0">
                <a:effectLst/>
                <a:latin typeface="new roman"/>
                <a:ea typeface="Calibri" panose="020F0502020204030204" pitchFamily="34" charset="0"/>
                <a:cs typeface="Myanmar Text" panose="020B0502040204020203" pitchFamily="34" charset="0"/>
              </a:rPr>
              <a:t>Admins can read all reports created by the system, download reports for additional analysis, and log in to obtain information on blood donors and available blood units. This allows for efficient oversight and strategic decision-making.</a:t>
            </a:r>
          </a:p>
        </p:txBody>
      </p:sp>
    </p:spTree>
    <p:extLst>
      <p:ext uri="{BB962C8B-B14F-4D97-AF65-F5344CB8AC3E}">
        <p14:creationId xmlns:p14="http://schemas.microsoft.com/office/powerpoint/2010/main" val="10873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1077C30-60EA-C8B5-EDE3-1B9C611246FC}"/>
              </a:ext>
            </a:extLst>
          </p:cNvPr>
          <p:cNvSpPr>
            <a:spLocks noGrp="1"/>
          </p:cNvSpPr>
          <p:nvPr>
            <p:ph type="title" idx="15"/>
          </p:nvPr>
        </p:nvSpPr>
        <p:spPr/>
        <p:txBody>
          <a:bodyPr/>
          <a:lstStyle/>
          <a:p>
            <a:r>
              <a:rPr lang="en-US" dirty="0">
                <a:latin typeface="new roman"/>
              </a:rPr>
              <a:t>Project work plan</a:t>
            </a:r>
          </a:p>
        </p:txBody>
      </p:sp>
      <p:graphicFrame>
        <p:nvGraphicFramePr>
          <p:cNvPr id="15" name="Table 14">
            <a:extLst>
              <a:ext uri="{FF2B5EF4-FFF2-40B4-BE49-F238E27FC236}">
                <a16:creationId xmlns:a16="http://schemas.microsoft.com/office/drawing/2014/main" id="{A5E711BB-0AC9-27E0-5DB4-A1C99A439B3A}"/>
              </a:ext>
            </a:extLst>
          </p:cNvPr>
          <p:cNvGraphicFramePr>
            <a:graphicFrameLocks noGrp="1"/>
          </p:cNvGraphicFramePr>
          <p:nvPr>
            <p:extLst>
              <p:ext uri="{D42A27DB-BD31-4B8C-83A1-F6EECF244321}">
                <p14:modId xmlns:p14="http://schemas.microsoft.com/office/powerpoint/2010/main" val="3695954222"/>
              </p:ext>
            </p:extLst>
          </p:nvPr>
        </p:nvGraphicFramePr>
        <p:xfrm>
          <a:off x="1518152" y="1017725"/>
          <a:ext cx="6107695" cy="3960402"/>
        </p:xfrm>
        <a:graphic>
          <a:graphicData uri="http://schemas.openxmlformats.org/drawingml/2006/table">
            <a:tbl>
              <a:tblPr firstRow="1" firstCol="1" bandRow="1">
                <a:tableStyleId>{46F890A9-2807-4EBB-B81D-B2AA78EC7F39}</a:tableStyleId>
              </a:tblPr>
              <a:tblGrid>
                <a:gridCol w="1039714">
                  <a:extLst>
                    <a:ext uri="{9D8B030D-6E8A-4147-A177-3AD203B41FA5}">
                      <a16:colId xmlns:a16="http://schemas.microsoft.com/office/drawing/2014/main" val="1860200224"/>
                    </a:ext>
                  </a:extLst>
                </a:gridCol>
                <a:gridCol w="1661778">
                  <a:extLst>
                    <a:ext uri="{9D8B030D-6E8A-4147-A177-3AD203B41FA5}">
                      <a16:colId xmlns:a16="http://schemas.microsoft.com/office/drawing/2014/main" val="1317872234"/>
                    </a:ext>
                  </a:extLst>
                </a:gridCol>
                <a:gridCol w="1661778">
                  <a:extLst>
                    <a:ext uri="{9D8B030D-6E8A-4147-A177-3AD203B41FA5}">
                      <a16:colId xmlns:a16="http://schemas.microsoft.com/office/drawing/2014/main" val="3286742280"/>
                    </a:ext>
                  </a:extLst>
                </a:gridCol>
                <a:gridCol w="1050181">
                  <a:extLst>
                    <a:ext uri="{9D8B030D-6E8A-4147-A177-3AD203B41FA5}">
                      <a16:colId xmlns:a16="http://schemas.microsoft.com/office/drawing/2014/main" val="2900216496"/>
                    </a:ext>
                  </a:extLst>
                </a:gridCol>
                <a:gridCol w="694244">
                  <a:extLst>
                    <a:ext uri="{9D8B030D-6E8A-4147-A177-3AD203B41FA5}">
                      <a16:colId xmlns:a16="http://schemas.microsoft.com/office/drawing/2014/main" val="79274436"/>
                    </a:ext>
                  </a:extLst>
                </a:gridCol>
              </a:tblGrid>
              <a:tr h="304250">
                <a:tc>
                  <a:txBody>
                    <a:bodyPr/>
                    <a:lstStyle/>
                    <a:p>
                      <a:pPr marL="0" marR="0" algn="ctr">
                        <a:lnSpc>
                          <a:spcPct val="107000"/>
                        </a:lnSpc>
                        <a:spcBef>
                          <a:spcPts val="0"/>
                        </a:spcBef>
                        <a:spcAft>
                          <a:spcPts val="0"/>
                        </a:spcAft>
                      </a:pPr>
                      <a:r>
                        <a:rPr lang="en-US" sz="600" b="1" kern="100" dirty="0">
                          <a:solidFill>
                            <a:schemeClr val="tx2"/>
                          </a:solidFill>
                          <a:effectLst/>
                        </a:rPr>
                        <a:t>Stage</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Steps</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Aims</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Date</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Estimated duration</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69535"/>
                  </a:ext>
                </a:extLst>
              </a:tr>
              <a:tr h="304250">
                <a:tc rowSpan="3">
                  <a:txBody>
                    <a:bodyPr/>
                    <a:lstStyle/>
                    <a:p>
                      <a:pPr marL="0" marR="0" algn="ctr" rtl="1">
                        <a:lnSpc>
                          <a:spcPct val="107000"/>
                        </a:lnSpc>
                        <a:spcBef>
                          <a:spcPts val="0"/>
                        </a:spcBef>
                        <a:spcAft>
                          <a:spcPts val="0"/>
                        </a:spcAft>
                      </a:pPr>
                      <a:r>
                        <a:rPr lang="ar-SA" sz="500" b="1" kern="100" dirty="0">
                          <a:solidFill>
                            <a:schemeClr val="tx2"/>
                          </a:solidFill>
                          <a:effectLst/>
                        </a:rPr>
                        <a:t>1</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Project concept</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 Locating a project concept.</a:t>
                      </a:r>
                    </a:p>
                    <a:p>
                      <a:pPr marL="0" marR="0" algn="ctr">
                        <a:lnSpc>
                          <a:spcPct val="107000"/>
                        </a:lnSpc>
                        <a:spcBef>
                          <a:spcPts val="0"/>
                        </a:spcBef>
                        <a:spcAft>
                          <a:spcPts val="0"/>
                        </a:spcAft>
                      </a:pPr>
                      <a:r>
                        <a:rPr lang="en-US" sz="600" b="1" kern="100">
                          <a:solidFill>
                            <a:schemeClr val="tx2"/>
                          </a:solidFill>
                          <a:effectLst/>
                        </a:rPr>
                        <a:t>- Identifying a name.</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From: 11/2/2024</a:t>
                      </a:r>
                    </a:p>
                    <a:p>
                      <a:pPr marL="0" marR="0" algn="ctr">
                        <a:lnSpc>
                          <a:spcPct val="107000"/>
                        </a:lnSpc>
                        <a:spcBef>
                          <a:spcPts val="0"/>
                        </a:spcBef>
                        <a:spcAft>
                          <a:spcPts val="0"/>
                        </a:spcAft>
                      </a:pPr>
                      <a:r>
                        <a:rPr lang="en-US" sz="600" b="1" kern="100">
                          <a:solidFill>
                            <a:schemeClr val="tx2"/>
                          </a:solidFill>
                          <a:effectLst/>
                        </a:rPr>
                        <a:t>To: 20/2/2024</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lnSpc>
                          <a:spcPct val="107000"/>
                        </a:lnSpc>
                        <a:spcBef>
                          <a:spcPts val="0"/>
                        </a:spcBef>
                        <a:spcAft>
                          <a:spcPts val="0"/>
                        </a:spcAft>
                      </a:pPr>
                      <a:r>
                        <a:rPr lang="en-US" sz="600" b="1" kern="100">
                          <a:solidFill>
                            <a:schemeClr val="tx2"/>
                          </a:solidFill>
                          <a:effectLst/>
                        </a:rPr>
                        <a:t>16 Days</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168796"/>
                  </a:ext>
                </a:extLst>
              </a:tr>
              <a:tr h="510517">
                <a:tc vMerge="1">
                  <a:txBody>
                    <a:bodyPr/>
                    <a:lstStyle/>
                    <a:p>
                      <a:endParaRPr lang="en-US"/>
                    </a:p>
                  </a:txBody>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Research</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 Consult some Doctors.</a:t>
                      </a:r>
                    </a:p>
                    <a:p>
                      <a:pPr marL="0" marR="0" algn="ctr">
                        <a:lnSpc>
                          <a:spcPct val="107000"/>
                        </a:lnSpc>
                        <a:spcBef>
                          <a:spcPts val="0"/>
                        </a:spcBef>
                        <a:spcAft>
                          <a:spcPts val="0"/>
                        </a:spcAft>
                      </a:pPr>
                      <a:r>
                        <a:rPr lang="en-US" sz="600" b="1" kern="100">
                          <a:solidFill>
                            <a:schemeClr val="tx2"/>
                          </a:solidFill>
                          <a:effectLst/>
                        </a:rPr>
                        <a:t>- Find a project that shares the same concept.</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From: 21/2/2024</a:t>
                      </a:r>
                    </a:p>
                    <a:p>
                      <a:pPr marL="0" marR="0" algn="ctr">
                        <a:lnSpc>
                          <a:spcPct val="107000"/>
                        </a:lnSpc>
                        <a:spcBef>
                          <a:spcPts val="0"/>
                        </a:spcBef>
                        <a:spcAft>
                          <a:spcPts val="0"/>
                        </a:spcAft>
                      </a:pPr>
                      <a:r>
                        <a:rPr lang="en-US" sz="600" b="1" kern="100">
                          <a:solidFill>
                            <a:schemeClr val="tx2"/>
                          </a:solidFill>
                          <a:effectLst/>
                        </a:rPr>
                        <a:t>To: 26/2/2024</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291598144"/>
                  </a:ext>
                </a:extLst>
              </a:tr>
              <a:tr h="304250">
                <a:tc vMerge="1">
                  <a:txBody>
                    <a:bodyPr/>
                    <a:lstStyle/>
                    <a:p>
                      <a:endParaRPr lang="en-US"/>
                    </a:p>
                  </a:txBody>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Fundamentals</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 Select the app's function that will be used.</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From: 26/2/2024</a:t>
                      </a:r>
                    </a:p>
                    <a:p>
                      <a:pPr marL="0" marR="0" algn="ctr">
                        <a:lnSpc>
                          <a:spcPct val="107000"/>
                        </a:lnSpc>
                        <a:spcBef>
                          <a:spcPts val="0"/>
                        </a:spcBef>
                        <a:spcAft>
                          <a:spcPts val="0"/>
                        </a:spcAft>
                      </a:pPr>
                      <a:r>
                        <a:rPr lang="en-US" sz="600" b="1" kern="100" dirty="0">
                          <a:solidFill>
                            <a:schemeClr val="tx2"/>
                          </a:solidFill>
                          <a:effectLst/>
                        </a:rPr>
                        <a:t>To: 27/2/2024</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14028890"/>
                  </a:ext>
                </a:extLst>
              </a:tr>
              <a:tr h="407385">
                <a:tc rowSpan="2">
                  <a:txBody>
                    <a:bodyPr/>
                    <a:lstStyle/>
                    <a:p>
                      <a:pPr marL="0" marR="0" algn="ctr" rtl="1">
                        <a:lnSpc>
                          <a:spcPct val="107000"/>
                        </a:lnSpc>
                        <a:spcBef>
                          <a:spcPts val="0"/>
                        </a:spcBef>
                        <a:spcAft>
                          <a:spcPts val="0"/>
                        </a:spcAft>
                      </a:pPr>
                      <a:r>
                        <a:rPr lang="ar-SA" sz="500" b="1" kern="100" dirty="0">
                          <a:solidFill>
                            <a:schemeClr val="tx2"/>
                          </a:solidFill>
                          <a:effectLst/>
                        </a:rPr>
                        <a:t>2</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The design's arrangement</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 Develop the application's user interface and draw diagram of the app.</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From: 29/2/2024</a:t>
                      </a:r>
                    </a:p>
                    <a:p>
                      <a:pPr marL="0" marR="0" algn="ctr">
                        <a:lnSpc>
                          <a:spcPct val="107000"/>
                        </a:lnSpc>
                        <a:spcBef>
                          <a:spcPts val="0"/>
                        </a:spcBef>
                        <a:spcAft>
                          <a:spcPts val="0"/>
                        </a:spcAft>
                      </a:pPr>
                      <a:r>
                        <a:rPr lang="en-US" sz="600" b="1" kern="100">
                          <a:solidFill>
                            <a:schemeClr val="tx2"/>
                          </a:solidFill>
                          <a:effectLst/>
                        </a:rPr>
                        <a:t>To: 6/3/2024</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600" b="1" kern="100" dirty="0">
                          <a:solidFill>
                            <a:schemeClr val="tx2"/>
                          </a:solidFill>
                          <a:effectLst/>
                        </a:rPr>
                        <a:t>13 Days</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0085699"/>
                  </a:ext>
                </a:extLst>
              </a:tr>
              <a:tr h="304250">
                <a:tc vMerge="1">
                  <a:txBody>
                    <a:bodyPr/>
                    <a:lstStyle/>
                    <a:p>
                      <a:endParaRPr lang="en-US"/>
                    </a:p>
                  </a:txBody>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Database</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 Build a database that satisfies design requirements.</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From: 7/3/2024</a:t>
                      </a:r>
                    </a:p>
                    <a:p>
                      <a:pPr marL="0" marR="0" algn="ctr">
                        <a:lnSpc>
                          <a:spcPct val="107000"/>
                        </a:lnSpc>
                        <a:spcBef>
                          <a:spcPts val="0"/>
                        </a:spcBef>
                        <a:spcAft>
                          <a:spcPts val="0"/>
                        </a:spcAft>
                      </a:pPr>
                      <a:r>
                        <a:rPr lang="en-US" sz="600" b="1" kern="100">
                          <a:solidFill>
                            <a:schemeClr val="tx2"/>
                          </a:solidFill>
                          <a:effectLst/>
                        </a:rPr>
                        <a:t>To 13/3/2024</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12593523"/>
                  </a:ext>
                </a:extLst>
              </a:tr>
              <a:tr h="304250">
                <a:tc rowSpan="5">
                  <a:txBody>
                    <a:bodyPr/>
                    <a:lstStyle/>
                    <a:p>
                      <a:pPr marL="0" marR="0" algn="ctr" rtl="1">
                        <a:lnSpc>
                          <a:spcPct val="107000"/>
                        </a:lnSpc>
                        <a:spcBef>
                          <a:spcPts val="0"/>
                        </a:spcBef>
                        <a:spcAft>
                          <a:spcPts val="0"/>
                        </a:spcAft>
                      </a:pPr>
                      <a:r>
                        <a:rPr lang="ar-SA" sz="500" b="1" kern="100">
                          <a:solidFill>
                            <a:schemeClr val="tx2"/>
                          </a:solidFill>
                          <a:effectLst/>
                        </a:rPr>
                        <a:t>3</a:t>
                      </a:r>
                      <a:endParaRPr lang="en-US" sz="600" b="1" kern="100">
                        <a:solidFill>
                          <a:schemeClr val="tx2"/>
                        </a:solidFill>
                        <a:effectLst/>
                      </a:endParaRPr>
                    </a:p>
                    <a:p>
                      <a:pPr marL="0" marR="0" algn="ctr">
                        <a:lnSpc>
                          <a:spcPct val="107000"/>
                        </a:lnSpc>
                        <a:spcBef>
                          <a:spcPts val="0"/>
                        </a:spcBef>
                        <a:spcAft>
                          <a:spcPts val="0"/>
                        </a:spcAft>
                      </a:pPr>
                      <a:r>
                        <a:rPr lang="en-US" sz="600" b="1" kern="100">
                          <a:solidFill>
                            <a:schemeClr val="tx2"/>
                          </a:solidFill>
                          <a:effectLst/>
                        </a:rPr>
                        <a:t> </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Coding</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 Write the application's code.</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From: 15/3/2024</a:t>
                      </a:r>
                    </a:p>
                    <a:p>
                      <a:pPr marL="0" marR="0" algn="ctr">
                        <a:lnSpc>
                          <a:spcPct val="107000"/>
                        </a:lnSpc>
                        <a:spcBef>
                          <a:spcPts val="0"/>
                        </a:spcBef>
                        <a:spcAft>
                          <a:spcPts val="0"/>
                        </a:spcAft>
                      </a:pPr>
                      <a:r>
                        <a:rPr lang="en-US" sz="600" b="1" kern="100" dirty="0">
                          <a:solidFill>
                            <a:schemeClr val="tx2"/>
                          </a:solidFill>
                          <a:effectLst/>
                        </a:rPr>
                        <a:t>To: 29/5/2024</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algn="ctr">
                        <a:lnSpc>
                          <a:spcPct val="107000"/>
                        </a:lnSpc>
                        <a:spcBef>
                          <a:spcPts val="0"/>
                        </a:spcBef>
                        <a:spcAft>
                          <a:spcPts val="0"/>
                        </a:spcAft>
                      </a:pPr>
                      <a:r>
                        <a:rPr lang="en-US" sz="600" b="1" kern="100" dirty="0">
                          <a:solidFill>
                            <a:schemeClr val="tx2"/>
                          </a:solidFill>
                          <a:effectLst/>
                        </a:rPr>
                        <a:t>139 Days</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334336"/>
                  </a:ext>
                </a:extLst>
              </a:tr>
              <a:tr h="304250">
                <a:tc vMerge="1">
                  <a:txBody>
                    <a:bodyPr/>
                    <a:lstStyle/>
                    <a:p>
                      <a:endParaRPr lang="en-US"/>
                    </a:p>
                  </a:txBody>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Testing</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 Test the code.</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From: 30/5/2024</a:t>
                      </a:r>
                    </a:p>
                    <a:p>
                      <a:pPr marL="0" marR="0" algn="ctr">
                        <a:lnSpc>
                          <a:spcPct val="107000"/>
                        </a:lnSpc>
                        <a:spcBef>
                          <a:spcPts val="0"/>
                        </a:spcBef>
                        <a:spcAft>
                          <a:spcPts val="0"/>
                        </a:spcAft>
                      </a:pPr>
                      <a:r>
                        <a:rPr lang="en-US" sz="600" b="1" kern="100">
                          <a:solidFill>
                            <a:schemeClr val="tx2"/>
                          </a:solidFill>
                          <a:effectLst/>
                        </a:rPr>
                        <a:t>To: 11/6/2024</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66515237"/>
                  </a:ext>
                </a:extLst>
              </a:tr>
              <a:tr h="304250">
                <a:tc vMerge="1">
                  <a:txBody>
                    <a:bodyPr/>
                    <a:lstStyle/>
                    <a:p>
                      <a:endParaRPr lang="en-US"/>
                    </a:p>
                  </a:txBody>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Troubleshooting</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 Solve any error in the code.</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From: 15/6/2024</a:t>
                      </a:r>
                    </a:p>
                    <a:p>
                      <a:pPr marL="0" marR="0" algn="ctr">
                        <a:lnSpc>
                          <a:spcPct val="107000"/>
                        </a:lnSpc>
                        <a:spcBef>
                          <a:spcPts val="0"/>
                        </a:spcBef>
                        <a:spcAft>
                          <a:spcPts val="0"/>
                        </a:spcAft>
                      </a:pPr>
                      <a:r>
                        <a:rPr lang="en-US" sz="600" b="1" kern="100" dirty="0">
                          <a:solidFill>
                            <a:schemeClr val="tx2"/>
                          </a:solidFill>
                          <a:effectLst/>
                        </a:rPr>
                        <a:t>To: 30/6/2024</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26797690"/>
                  </a:ext>
                </a:extLst>
              </a:tr>
              <a:tr h="304250">
                <a:tc vMerge="1">
                  <a:txBody>
                    <a:bodyPr/>
                    <a:lstStyle/>
                    <a:p>
                      <a:endParaRPr lang="en-US"/>
                    </a:p>
                  </a:txBody>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App testing</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 Test the application.</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From: 6/7/2024</a:t>
                      </a:r>
                    </a:p>
                    <a:p>
                      <a:pPr marL="0" marR="0" algn="ctr">
                        <a:lnSpc>
                          <a:spcPct val="107000"/>
                        </a:lnSpc>
                        <a:spcBef>
                          <a:spcPts val="0"/>
                        </a:spcBef>
                        <a:spcAft>
                          <a:spcPts val="0"/>
                        </a:spcAft>
                      </a:pPr>
                      <a:r>
                        <a:rPr lang="en-US" sz="600" b="1" kern="100" dirty="0">
                          <a:solidFill>
                            <a:schemeClr val="tx2"/>
                          </a:solidFill>
                          <a:effectLst/>
                        </a:rPr>
                        <a:t>To: 14/7/2024</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77928190"/>
                  </a:ext>
                </a:extLst>
              </a:tr>
              <a:tr h="304250">
                <a:tc vMerge="1">
                  <a:txBody>
                    <a:bodyPr/>
                    <a:lstStyle/>
                    <a:p>
                      <a:endParaRPr lang="en-US"/>
                    </a:p>
                  </a:txBody>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Debugging an app</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 Solve any error in the application.</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From: 20/7/2024</a:t>
                      </a:r>
                    </a:p>
                    <a:p>
                      <a:pPr marL="0" marR="0" algn="ctr">
                        <a:lnSpc>
                          <a:spcPct val="107000"/>
                        </a:lnSpc>
                        <a:spcBef>
                          <a:spcPts val="0"/>
                        </a:spcBef>
                        <a:spcAft>
                          <a:spcPts val="0"/>
                        </a:spcAft>
                      </a:pPr>
                      <a:r>
                        <a:rPr lang="en-US" sz="600" b="1" kern="100" dirty="0">
                          <a:solidFill>
                            <a:schemeClr val="tx2"/>
                          </a:solidFill>
                          <a:effectLst/>
                        </a:rPr>
                        <a:t>To: 1/8/2024</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46512361"/>
                  </a:ext>
                </a:extLst>
              </a:tr>
              <a:tr h="304250">
                <a:tc>
                  <a:txBody>
                    <a:bodyPr/>
                    <a:lstStyle/>
                    <a:p>
                      <a:pPr marL="0" marR="0" algn="ctr" rtl="1">
                        <a:lnSpc>
                          <a:spcPct val="107000"/>
                        </a:lnSpc>
                        <a:spcBef>
                          <a:spcPts val="0"/>
                        </a:spcBef>
                        <a:spcAft>
                          <a:spcPts val="0"/>
                        </a:spcAft>
                      </a:pPr>
                      <a:r>
                        <a:rPr lang="ar-SA" sz="500" b="1" kern="100">
                          <a:solidFill>
                            <a:schemeClr val="tx2"/>
                          </a:solidFill>
                          <a:effectLst/>
                        </a:rPr>
                        <a:t>4</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600" b="1" kern="100" dirty="0">
                        <a:solidFill>
                          <a:schemeClr val="tx2"/>
                        </a:solidFill>
                        <a:effectLst/>
                      </a:endParaRPr>
                    </a:p>
                    <a:p>
                      <a:pPr marL="0" marR="0" algn="ctr">
                        <a:lnSpc>
                          <a:spcPct val="107000"/>
                        </a:lnSpc>
                        <a:spcBef>
                          <a:spcPts val="0"/>
                        </a:spcBef>
                        <a:spcAft>
                          <a:spcPts val="0"/>
                        </a:spcAft>
                      </a:pPr>
                      <a:r>
                        <a:rPr lang="en-US" sz="600" b="1" kern="100" dirty="0">
                          <a:solidFill>
                            <a:schemeClr val="tx2"/>
                          </a:solidFill>
                          <a:effectLst/>
                        </a:rPr>
                        <a:t>Presentation</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chemeClr val="tx2"/>
                          </a:solidFill>
                          <a:effectLst/>
                        </a:rPr>
                        <a:t>- Present the application</a:t>
                      </a:r>
                      <a:endParaRPr lang="en-US" sz="600" b="1" kern="1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From: 11/8/2024</a:t>
                      </a:r>
                    </a:p>
                    <a:p>
                      <a:pPr marL="0" marR="0" algn="ctr">
                        <a:lnSpc>
                          <a:spcPct val="107000"/>
                        </a:lnSpc>
                        <a:spcBef>
                          <a:spcPts val="0"/>
                        </a:spcBef>
                        <a:spcAft>
                          <a:spcPts val="0"/>
                        </a:spcAft>
                      </a:pPr>
                      <a:r>
                        <a:rPr lang="en-US" sz="600" b="1" kern="100" dirty="0">
                          <a:solidFill>
                            <a:schemeClr val="tx2"/>
                          </a:solidFill>
                          <a:effectLst/>
                        </a:rPr>
                        <a:t>To: 30/9/2024</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a:solidFill>
                            <a:schemeClr val="tx2"/>
                          </a:solidFill>
                          <a:effectLst/>
                        </a:rPr>
                        <a:t>50 Days</a:t>
                      </a:r>
                      <a:endParaRPr lang="en-US" sz="6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txBody>
                  <a:tcPr marL="34146" marR="34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136841"/>
                  </a:ext>
                </a:extLst>
              </a:tr>
            </a:tbl>
          </a:graphicData>
        </a:graphic>
      </p:graphicFrame>
    </p:spTree>
    <p:extLst>
      <p:ext uri="{BB962C8B-B14F-4D97-AF65-F5344CB8AC3E}">
        <p14:creationId xmlns:p14="http://schemas.microsoft.com/office/powerpoint/2010/main" val="14488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9"/>
          <p:cNvPicPr preferRelativeResize="0"/>
          <p:nvPr/>
        </p:nvPicPr>
        <p:blipFill>
          <a:blip r:embed="rId3">
            <a:alphaModFix/>
          </a:blip>
          <a:stretch>
            <a:fillRect/>
          </a:stretch>
        </p:blipFill>
        <p:spPr>
          <a:xfrm>
            <a:off x="196925" y="4725863"/>
            <a:ext cx="358031" cy="238688"/>
          </a:xfrm>
          <a:prstGeom prst="rect">
            <a:avLst/>
          </a:prstGeom>
          <a:noFill/>
          <a:ln>
            <a:noFill/>
          </a:ln>
        </p:spPr>
      </p:pic>
      <p:pic>
        <p:nvPicPr>
          <p:cNvPr id="420" name="Google Shape;420;p39"/>
          <p:cNvPicPr preferRelativeResize="0"/>
          <p:nvPr/>
        </p:nvPicPr>
        <p:blipFill>
          <a:blip r:embed="rId4">
            <a:alphaModFix/>
          </a:blip>
          <a:stretch>
            <a:fillRect/>
          </a:stretch>
        </p:blipFill>
        <p:spPr>
          <a:xfrm>
            <a:off x="7995613" y="3799363"/>
            <a:ext cx="866775" cy="1133475"/>
          </a:xfrm>
          <a:prstGeom prst="rect">
            <a:avLst/>
          </a:prstGeom>
          <a:noFill/>
          <a:ln>
            <a:noFill/>
          </a:ln>
        </p:spPr>
      </p:pic>
      <p:sp>
        <p:nvSpPr>
          <p:cNvPr id="421" name="Google Shape;421;p39"/>
          <p:cNvSpPr/>
          <p:nvPr/>
        </p:nvSpPr>
        <p:spPr>
          <a:xfrm rot="-2700000">
            <a:off x="933860" y="3112058"/>
            <a:ext cx="614334" cy="61433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rot="-2700000">
            <a:off x="4699234" y="1322758"/>
            <a:ext cx="614334" cy="61433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rot="-2700000">
            <a:off x="820759" y="1322758"/>
            <a:ext cx="614334" cy="61433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txBox="1">
            <a:spLocks noGrp="1"/>
          </p:cNvSpPr>
          <p:nvPr>
            <p:ph type="title"/>
          </p:nvPr>
        </p:nvSpPr>
        <p:spPr>
          <a:xfrm>
            <a:off x="720000" y="1895175"/>
            <a:ext cx="3814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Activity diagram</a:t>
            </a:r>
            <a:endParaRPr dirty="0"/>
          </a:p>
        </p:txBody>
      </p:sp>
      <p:sp>
        <p:nvSpPr>
          <p:cNvPr id="426" name="Google Shape;426;p39"/>
          <p:cNvSpPr txBox="1">
            <a:spLocks noGrp="1"/>
          </p:cNvSpPr>
          <p:nvPr>
            <p:ph type="title" idx="2"/>
          </p:nvPr>
        </p:nvSpPr>
        <p:spPr>
          <a:xfrm>
            <a:off x="806626" y="1333225"/>
            <a:ext cx="6426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428" name="Google Shape;428;p39"/>
          <p:cNvSpPr txBox="1">
            <a:spLocks noGrp="1"/>
          </p:cNvSpPr>
          <p:nvPr>
            <p:ph type="title" idx="3"/>
          </p:nvPr>
        </p:nvSpPr>
        <p:spPr>
          <a:xfrm>
            <a:off x="4609100" y="1895175"/>
            <a:ext cx="3814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Use case diagram</a:t>
            </a:r>
            <a:endParaRPr dirty="0"/>
          </a:p>
        </p:txBody>
      </p:sp>
      <p:sp>
        <p:nvSpPr>
          <p:cNvPr id="429" name="Google Shape;429;p39"/>
          <p:cNvSpPr txBox="1">
            <a:spLocks noGrp="1"/>
          </p:cNvSpPr>
          <p:nvPr>
            <p:ph type="title" idx="4"/>
          </p:nvPr>
        </p:nvSpPr>
        <p:spPr>
          <a:xfrm>
            <a:off x="4685100" y="1333225"/>
            <a:ext cx="6426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
        <p:nvSpPr>
          <p:cNvPr id="434" name="Google Shape;434;p39"/>
          <p:cNvSpPr txBox="1">
            <a:spLocks noGrp="1"/>
          </p:cNvSpPr>
          <p:nvPr>
            <p:ph type="title" idx="9"/>
          </p:nvPr>
        </p:nvSpPr>
        <p:spPr>
          <a:xfrm>
            <a:off x="806626" y="3684125"/>
            <a:ext cx="3814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Flowchart diagram</a:t>
            </a:r>
            <a:endParaRPr dirty="0"/>
          </a:p>
        </p:txBody>
      </p:sp>
      <p:sp>
        <p:nvSpPr>
          <p:cNvPr id="435" name="Google Shape;435;p39"/>
          <p:cNvSpPr txBox="1">
            <a:spLocks noGrp="1"/>
          </p:cNvSpPr>
          <p:nvPr>
            <p:ph type="title" idx="13"/>
          </p:nvPr>
        </p:nvSpPr>
        <p:spPr>
          <a:xfrm>
            <a:off x="806626" y="3122525"/>
            <a:ext cx="86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endParaRPr dirty="0"/>
          </a:p>
        </p:txBody>
      </p:sp>
      <p:sp>
        <p:nvSpPr>
          <p:cNvPr id="437" name="Google Shape;437;p39"/>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r>
              <a:rPr lang="en-GB" dirty="0"/>
              <a:t>Requirements and Analysis</a:t>
            </a:r>
          </a:p>
        </p:txBody>
      </p:sp>
      <p:sp>
        <p:nvSpPr>
          <p:cNvPr id="2" name="Google Shape;421;p39">
            <a:extLst>
              <a:ext uri="{FF2B5EF4-FFF2-40B4-BE49-F238E27FC236}">
                <a16:creationId xmlns:a16="http://schemas.microsoft.com/office/drawing/2014/main" id="{F341497D-8F20-F731-B0B4-17E888864266}"/>
              </a:ext>
            </a:extLst>
          </p:cNvPr>
          <p:cNvSpPr/>
          <p:nvPr/>
        </p:nvSpPr>
        <p:spPr>
          <a:xfrm rot="-2700000">
            <a:off x="4699234" y="3112058"/>
            <a:ext cx="614334" cy="61433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434;p39">
            <a:extLst>
              <a:ext uri="{FF2B5EF4-FFF2-40B4-BE49-F238E27FC236}">
                <a16:creationId xmlns:a16="http://schemas.microsoft.com/office/drawing/2014/main" id="{3E5A52C3-14B9-9C6E-7029-12C617673615}"/>
              </a:ext>
            </a:extLst>
          </p:cNvPr>
          <p:cNvSpPr txBox="1">
            <a:spLocks/>
          </p:cNvSpPr>
          <p:nvPr/>
        </p:nvSpPr>
        <p:spPr>
          <a:xfrm>
            <a:off x="4572000" y="3684125"/>
            <a:ext cx="38148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200"/>
              <a:buFont typeface="Krona One"/>
              <a:buNone/>
              <a:defRPr sz="2000" b="0" i="0" u="none" strike="noStrike" cap="none">
                <a:solidFill>
                  <a:schemeClr val="accent5"/>
                </a:solidFill>
                <a:latin typeface="Krona One"/>
                <a:ea typeface="Krona One"/>
                <a:cs typeface="Krona One"/>
                <a:sym typeface="Krona One"/>
              </a:defRPr>
            </a:lvl1pPr>
            <a:lvl2pPr marR="0" lvl="1"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2pPr>
            <a:lvl3pPr marR="0" lvl="2"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3pPr>
            <a:lvl4pPr marR="0" lvl="3"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4pPr>
            <a:lvl5pPr marR="0" lvl="4"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5pPr>
            <a:lvl6pPr marR="0" lvl="5"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6pPr>
            <a:lvl7pPr marR="0" lvl="6"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7pPr>
            <a:lvl8pPr marR="0" lvl="7"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8pPr>
            <a:lvl9pPr marR="0" lvl="8" algn="l" rtl="0">
              <a:lnSpc>
                <a:spcPct val="100000"/>
              </a:lnSpc>
              <a:spcBef>
                <a:spcPts val="0"/>
              </a:spcBef>
              <a:spcAft>
                <a:spcPts val="0"/>
              </a:spcAft>
              <a:buClr>
                <a:schemeClr val="accent5"/>
              </a:buClr>
              <a:buSzPts val="2200"/>
              <a:buFont typeface="Oswald"/>
              <a:buNone/>
              <a:defRPr sz="2200" b="1" i="0" u="none" strike="noStrike" cap="none">
                <a:solidFill>
                  <a:schemeClr val="accent5"/>
                </a:solidFill>
                <a:latin typeface="Oswald"/>
                <a:ea typeface="Oswald"/>
                <a:cs typeface="Oswald"/>
                <a:sym typeface="Oswald"/>
              </a:defRPr>
            </a:lvl9pPr>
          </a:lstStyle>
          <a:p>
            <a:r>
              <a:rPr lang="en-US" dirty="0"/>
              <a:t>EER diagram</a:t>
            </a:r>
          </a:p>
        </p:txBody>
      </p:sp>
      <p:sp>
        <p:nvSpPr>
          <p:cNvPr id="4" name="Google Shape;435;p39">
            <a:extLst>
              <a:ext uri="{FF2B5EF4-FFF2-40B4-BE49-F238E27FC236}">
                <a16:creationId xmlns:a16="http://schemas.microsoft.com/office/drawing/2014/main" id="{93EA3597-ACA1-63BC-CBA9-A1F1B9FCC9FB}"/>
              </a:ext>
            </a:extLst>
          </p:cNvPr>
          <p:cNvSpPr txBox="1">
            <a:spLocks/>
          </p:cNvSpPr>
          <p:nvPr/>
        </p:nvSpPr>
        <p:spPr>
          <a:xfrm>
            <a:off x="4572000" y="3122525"/>
            <a:ext cx="868800" cy="5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Krona One"/>
              <a:buNone/>
              <a:defRPr sz="2000" b="1" i="0" u="none" strike="noStrike" cap="none">
                <a:solidFill>
                  <a:schemeClr val="accent3"/>
                </a:solidFill>
                <a:latin typeface="Krona One"/>
                <a:ea typeface="Krona One"/>
                <a:cs typeface="Krona One"/>
                <a:sym typeface="Krona One"/>
              </a:defRPr>
            </a:lvl1pPr>
            <a:lvl2pPr marR="0" lvl="1"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2pPr>
            <a:lvl3pPr marR="0" lvl="2"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3pPr>
            <a:lvl4pPr marR="0" lvl="3"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4pPr>
            <a:lvl5pPr marR="0" lvl="4"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5pPr>
            <a:lvl6pPr marR="0" lvl="5"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6pPr>
            <a:lvl7pPr marR="0" lvl="6"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7pPr>
            <a:lvl8pPr marR="0" lvl="7"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8pPr>
            <a:lvl9pPr marR="0" lvl="8" algn="l" rtl="0">
              <a:lnSpc>
                <a:spcPct val="100000"/>
              </a:lnSpc>
              <a:spcBef>
                <a:spcPts val="0"/>
              </a:spcBef>
              <a:spcAft>
                <a:spcPts val="0"/>
              </a:spcAft>
              <a:buClr>
                <a:schemeClr val="accent5"/>
              </a:buClr>
              <a:buSzPts val="3000"/>
              <a:buFont typeface="Oswald"/>
              <a:buNone/>
              <a:defRPr sz="3000" b="1" i="0" u="none" strike="noStrike" cap="none">
                <a:solidFill>
                  <a:schemeClr val="accent5"/>
                </a:solidFill>
                <a:latin typeface="Oswald"/>
                <a:ea typeface="Oswald"/>
                <a:cs typeface="Oswald"/>
                <a:sym typeface="Oswald"/>
              </a:defRPr>
            </a:lvl9pPr>
          </a:lstStyle>
          <a:p>
            <a:r>
              <a:rPr lang="en" dirty="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fade">
                                      <p:cBhvr>
                                        <p:cTn id="12" dur="500"/>
                                        <p:tgtEl>
                                          <p:spTgt spid="4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5"/>
                                        </p:tgtEl>
                                        <p:attrNameLst>
                                          <p:attrName>style.visibility</p:attrName>
                                        </p:attrNameLst>
                                      </p:cBhvr>
                                      <p:to>
                                        <p:strVal val="visible"/>
                                      </p:to>
                                    </p:set>
                                    <p:animEffect transition="in" filter="fade">
                                      <p:cBhvr>
                                        <p:cTn id="18" dur="500"/>
                                        <p:tgtEl>
                                          <p:spTgt spid="4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1"/>
                                        </p:tgtEl>
                                        <p:attrNameLst>
                                          <p:attrName>style.visibility</p:attrName>
                                        </p:attrNameLst>
                                      </p:cBhvr>
                                      <p:to>
                                        <p:strVal val="visible"/>
                                      </p:to>
                                    </p:set>
                                    <p:animEffect transition="in" filter="fade">
                                      <p:cBhvr>
                                        <p:cTn id="21" dur="500"/>
                                        <p:tgtEl>
                                          <p:spTgt spid="4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3"/>
                                        </p:tgtEl>
                                        <p:attrNameLst>
                                          <p:attrName>style.visibility</p:attrName>
                                        </p:attrNameLst>
                                      </p:cBhvr>
                                      <p:to>
                                        <p:strVal val="visible"/>
                                      </p:to>
                                    </p:set>
                                    <p:animEffect transition="in" filter="fade">
                                      <p:cBhvr>
                                        <p:cTn id="24" dur="500"/>
                                        <p:tgtEl>
                                          <p:spTgt spid="4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4"/>
                                        </p:tgtEl>
                                        <p:attrNameLst>
                                          <p:attrName>style.visibility</p:attrName>
                                        </p:attrNameLst>
                                      </p:cBhvr>
                                      <p:to>
                                        <p:strVal val="visible"/>
                                      </p:to>
                                    </p:set>
                                    <p:animEffect transition="in" filter="fade">
                                      <p:cBhvr>
                                        <p:cTn id="27" dur="500"/>
                                        <p:tgtEl>
                                          <p:spTgt spid="4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25"/>
                                        </p:tgtEl>
                                        <p:attrNameLst>
                                          <p:attrName>style.visibility</p:attrName>
                                        </p:attrNameLst>
                                      </p:cBhvr>
                                      <p:to>
                                        <p:strVal val="visible"/>
                                      </p:to>
                                    </p:set>
                                    <p:animEffect transition="in" filter="fade">
                                      <p:cBhvr>
                                        <p:cTn id="38" dur="500"/>
                                        <p:tgtEl>
                                          <p:spTgt spid="4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28"/>
                                        </p:tgtEl>
                                        <p:attrNameLst>
                                          <p:attrName>style.visibility</p:attrName>
                                        </p:attrNameLst>
                                      </p:cBhvr>
                                      <p:to>
                                        <p:strVal val="visible"/>
                                      </p:to>
                                    </p:set>
                                    <p:animEffect transition="in" filter="fade">
                                      <p:cBhvr>
                                        <p:cTn id="43" dur="500"/>
                                        <p:tgtEl>
                                          <p:spTgt spid="4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4"/>
                                        </p:tgtEl>
                                        <p:attrNameLst>
                                          <p:attrName>style.visibility</p:attrName>
                                        </p:attrNameLst>
                                      </p:cBhvr>
                                      <p:to>
                                        <p:strVal val="visible"/>
                                      </p:to>
                                    </p:set>
                                    <p:animEffect transition="in" filter="fade">
                                      <p:cBhvr>
                                        <p:cTn id="48" dur="500"/>
                                        <p:tgtEl>
                                          <p:spTgt spid="4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3" grpId="0" animBg="1"/>
      <p:bldP spid="424" grpId="0" animBg="1"/>
      <p:bldP spid="425" grpId="0"/>
      <p:bldP spid="426" grpId="0"/>
      <p:bldP spid="428" grpId="0"/>
      <p:bldP spid="429" grpId="0"/>
      <p:bldP spid="434" grpId="0"/>
      <p:bldP spid="435" grpId="0"/>
      <p:bldP spid="437" grpId="0"/>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4017-C6DF-39AE-8360-0B99CC6A0865}"/>
              </a:ext>
            </a:extLst>
          </p:cNvPr>
          <p:cNvSpPr>
            <a:spLocks noGrp="1"/>
          </p:cNvSpPr>
          <p:nvPr>
            <p:ph type="title"/>
          </p:nvPr>
        </p:nvSpPr>
        <p:spPr/>
        <p:txBody>
          <a:bodyPr/>
          <a:lstStyle/>
          <a:p>
            <a:r>
              <a:rPr lang="en" dirty="0"/>
              <a:t>Activity diagram</a:t>
            </a:r>
            <a:endParaRPr lang="en-US" dirty="0"/>
          </a:p>
        </p:txBody>
      </p:sp>
      <p:pic>
        <p:nvPicPr>
          <p:cNvPr id="4" name="Picture 3">
            <a:extLst>
              <a:ext uri="{FF2B5EF4-FFF2-40B4-BE49-F238E27FC236}">
                <a16:creationId xmlns:a16="http://schemas.microsoft.com/office/drawing/2014/main" id="{49B997D7-888C-865B-AD32-88656143C186}"/>
              </a:ext>
            </a:extLst>
          </p:cNvPr>
          <p:cNvPicPr>
            <a:picLocks noChangeAspect="1"/>
          </p:cNvPicPr>
          <p:nvPr/>
        </p:nvPicPr>
        <p:blipFill>
          <a:blip r:embed="rId2"/>
          <a:stretch>
            <a:fillRect/>
          </a:stretch>
        </p:blipFill>
        <p:spPr>
          <a:xfrm>
            <a:off x="1376298" y="1017725"/>
            <a:ext cx="6391403" cy="3965913"/>
          </a:xfrm>
          <a:prstGeom prst="rect">
            <a:avLst/>
          </a:prstGeom>
        </p:spPr>
      </p:pic>
    </p:spTree>
    <p:extLst>
      <p:ext uri="{BB962C8B-B14F-4D97-AF65-F5344CB8AC3E}">
        <p14:creationId xmlns:p14="http://schemas.microsoft.com/office/powerpoint/2010/main" val="33315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ood Bank Center by Slidesgo">
  <a:themeElements>
    <a:clrScheme name="Simple Light">
      <a:dk1>
        <a:srgbClr val="2C0604"/>
      </a:dk1>
      <a:lt1>
        <a:srgbClr val="A82B1E"/>
      </a:lt1>
      <a:dk2>
        <a:srgbClr val="E5CF81"/>
      </a:dk2>
      <a:lt2>
        <a:srgbClr val="000000"/>
      </a:lt2>
      <a:accent1>
        <a:srgbClr val="FF6D67"/>
      </a:accent1>
      <a:accent2>
        <a:srgbClr val="FFBDCE"/>
      </a:accent2>
      <a:accent3>
        <a:srgbClr val="D03932"/>
      </a:accent3>
      <a:accent4>
        <a:srgbClr val="8E2638"/>
      </a:accent4>
      <a:accent5>
        <a:srgbClr val="FFFFFF"/>
      </a:accent5>
      <a:accent6>
        <a:srgbClr val="E17D96"/>
      </a:accent6>
      <a:hlink>
        <a:srgbClr val="8000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4547</TotalTime>
  <Words>1041</Words>
  <Application>Microsoft Office PowerPoint</Application>
  <PresentationFormat>On-screen Show (16:9)</PresentationFormat>
  <Paragraphs>211</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Barlow</vt:lpstr>
      <vt:lpstr>Arial</vt:lpstr>
      <vt:lpstr>Wingdings</vt:lpstr>
      <vt:lpstr>Krona One</vt:lpstr>
      <vt:lpstr>new roman</vt:lpstr>
      <vt:lpstr>Blood Bank Center by Slidesgo</vt:lpstr>
      <vt:lpstr>BLOOD BANK BAHRAIN</vt:lpstr>
      <vt:lpstr>Project aims</vt:lpstr>
      <vt:lpstr>Problem definition</vt:lpstr>
      <vt:lpstr>Research findings</vt:lpstr>
      <vt:lpstr>Suggested solution</vt:lpstr>
      <vt:lpstr>Targeted users</vt:lpstr>
      <vt:lpstr>Project work plan</vt:lpstr>
      <vt:lpstr>Activity diagram</vt:lpstr>
      <vt:lpstr>Activity diagram</vt:lpstr>
      <vt:lpstr>Use case diagram</vt:lpstr>
      <vt:lpstr>Flowchart diagram </vt:lpstr>
      <vt:lpstr>EER diagram </vt:lpstr>
      <vt:lpstr>Project plan</vt:lpstr>
      <vt:lpstr>Methodology: Waterfall</vt:lpstr>
      <vt:lpstr>Objectives</vt:lpstr>
      <vt:lpstr>Blood Bank Bahrain (BBB) interface</vt:lpstr>
      <vt:lpstr>Literature Review</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BAHRAIN</dc:title>
  <dc:creator>User</dc:creator>
  <cp:lastModifiedBy>Yusuf Shareeda</cp:lastModifiedBy>
  <cp:revision>18</cp:revision>
  <dcterms:modified xsi:type="dcterms:W3CDTF">2024-12-02T10:12:18Z</dcterms:modified>
</cp:coreProperties>
</file>